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392" r:id="rId3"/>
    <p:sldId id="378" r:id="rId4"/>
    <p:sldId id="377" r:id="rId5"/>
    <p:sldId id="375" r:id="rId6"/>
    <p:sldId id="388" r:id="rId7"/>
    <p:sldId id="382" r:id="rId8"/>
    <p:sldId id="386" r:id="rId9"/>
    <p:sldId id="389" r:id="rId10"/>
    <p:sldId id="374" r:id="rId11"/>
    <p:sldId id="387" r:id="rId12"/>
    <p:sldId id="390" r:id="rId13"/>
    <p:sldId id="383" r:id="rId14"/>
    <p:sldId id="385" r:id="rId15"/>
    <p:sldId id="391" r:id="rId16"/>
    <p:sldId id="376" r:id="rId17"/>
    <p:sldId id="384" r:id="rId18"/>
  </p:sldIdLst>
  <p:sldSz cx="12192000" cy="6858000"/>
  <p:notesSz cx="6858000" cy="9144000"/>
  <p:custDataLst>
    <p:tags r:id="rId21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C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78695" autoAdjust="0"/>
  </p:normalViewPr>
  <p:slideViewPr>
    <p:cSldViewPr snapToGrid="0">
      <p:cViewPr varScale="1">
        <p:scale>
          <a:sx n="66" d="100"/>
          <a:sy n="66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AEA6D-0980-4078-9D3E-A19EA42F74A6}" type="datetimeFigureOut">
              <a:rPr lang="id-ID" smtClean="0"/>
              <a:t>23/05/2019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67DE8-F590-4742-8B0B-5383B845429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07735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7F23C-F3CA-4C77-9D70-536559D268B5}" type="datetimeFigureOut">
              <a:rPr lang="id-ID" smtClean="0"/>
              <a:t>23/05/2019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A7F7D-44B0-4541-A59C-DFB7C5E9781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732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马克思</a:t>
            </a:r>
            <a:r>
              <a:rPr lang="en-US" altLang="zh-CN" dirty="0" smtClean="0"/>
              <a:t>-</a:t>
            </a:r>
            <a:r>
              <a:rPr lang="zh-CN" altLang="en-US" dirty="0" smtClean="0"/>
              <a:t>普朗克计算机科学研究所</a:t>
            </a:r>
            <a:r>
              <a:rPr lang="zh-CN" altLang="en-US" baseline="0" dirty="0"/>
              <a:t> </a:t>
            </a:r>
            <a:r>
              <a:rPr lang="zh-CN" altLang="en-US" baseline="0" dirty="0" smtClean="0"/>
              <a:t>德国</a:t>
            </a:r>
            <a:endParaRPr lang="en-US" altLang="zh-CN" baseline="0" dirty="0" smtClean="0"/>
          </a:p>
          <a:p>
            <a:r>
              <a:rPr lang="zh-CN" altLang="en-US" baseline="0" dirty="0" smtClean="0"/>
              <a:t>安特卫普大学 比利时</a:t>
            </a:r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3642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9384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143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1798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8706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696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4322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0059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Trinity.RDF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TriAD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2867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953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3371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418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128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A7F7D-44B0-4541-A59C-DFB7C5E97812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414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918857" y="-14514"/>
            <a:ext cx="8285843" cy="6872514"/>
          </a:xfrm>
          <a:custGeom>
            <a:avLst/>
            <a:gdLst>
              <a:gd name="connsiteX0" fmla="*/ 0 w 8273143"/>
              <a:gd name="connsiteY0" fmla="*/ 6858000 h 6858000"/>
              <a:gd name="connsiteX1" fmla="*/ 1714500 w 8273143"/>
              <a:gd name="connsiteY1" fmla="*/ 0 h 6858000"/>
              <a:gd name="connsiteX2" fmla="*/ 6558643 w 8273143"/>
              <a:gd name="connsiteY2" fmla="*/ 0 h 6858000"/>
              <a:gd name="connsiteX3" fmla="*/ 8273143 w 8273143"/>
              <a:gd name="connsiteY3" fmla="*/ 6858000 h 6858000"/>
              <a:gd name="connsiteX4" fmla="*/ 0 w 8273143"/>
              <a:gd name="connsiteY4" fmla="*/ 6858000 h 6858000"/>
              <a:gd name="connsiteX0" fmla="*/ 0 w 8285843"/>
              <a:gd name="connsiteY0" fmla="*/ 6872514 h 6872514"/>
              <a:gd name="connsiteX1" fmla="*/ 1714500 w 8285843"/>
              <a:gd name="connsiteY1" fmla="*/ 14514 h 6872514"/>
              <a:gd name="connsiteX2" fmla="*/ 8285843 w 8285843"/>
              <a:gd name="connsiteY2" fmla="*/ 0 h 6872514"/>
              <a:gd name="connsiteX3" fmla="*/ 8273143 w 8285843"/>
              <a:gd name="connsiteY3" fmla="*/ 6872514 h 6872514"/>
              <a:gd name="connsiteX4" fmla="*/ 0 w 8285843"/>
              <a:gd name="connsiteY4" fmla="*/ 6872514 h 6872514"/>
              <a:gd name="connsiteX0" fmla="*/ 0 w 8285843"/>
              <a:gd name="connsiteY0" fmla="*/ 6916057 h 6916057"/>
              <a:gd name="connsiteX1" fmla="*/ 2193471 w 8285843"/>
              <a:gd name="connsiteY1" fmla="*/ 0 h 6916057"/>
              <a:gd name="connsiteX2" fmla="*/ 8285843 w 8285843"/>
              <a:gd name="connsiteY2" fmla="*/ 43543 h 6916057"/>
              <a:gd name="connsiteX3" fmla="*/ 8273143 w 8285843"/>
              <a:gd name="connsiteY3" fmla="*/ 6916057 h 6916057"/>
              <a:gd name="connsiteX4" fmla="*/ 0 w 8285843"/>
              <a:gd name="connsiteY4" fmla="*/ 6916057 h 6916057"/>
              <a:gd name="connsiteX0" fmla="*/ 0 w 8285843"/>
              <a:gd name="connsiteY0" fmla="*/ 6872514 h 6872514"/>
              <a:gd name="connsiteX1" fmla="*/ 2193471 w 8285843"/>
              <a:gd name="connsiteY1" fmla="*/ 8845 h 6872514"/>
              <a:gd name="connsiteX2" fmla="*/ 8285843 w 8285843"/>
              <a:gd name="connsiteY2" fmla="*/ 0 h 6872514"/>
              <a:gd name="connsiteX3" fmla="*/ 8273143 w 8285843"/>
              <a:gd name="connsiteY3" fmla="*/ 6872514 h 6872514"/>
              <a:gd name="connsiteX4" fmla="*/ 0 w 8285843"/>
              <a:gd name="connsiteY4" fmla="*/ 6872514 h 687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5843" h="6872514">
                <a:moveTo>
                  <a:pt x="0" y="6872514"/>
                </a:moveTo>
                <a:lnTo>
                  <a:pt x="2193471" y="8845"/>
                </a:lnTo>
                <a:lnTo>
                  <a:pt x="8285843" y="0"/>
                </a:lnTo>
                <a:cubicBezTo>
                  <a:pt x="8281610" y="2290838"/>
                  <a:pt x="8277376" y="4581676"/>
                  <a:pt x="8273143" y="6872514"/>
                </a:cubicBezTo>
                <a:lnTo>
                  <a:pt x="0" y="6872514"/>
                </a:ln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2082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10450" y="781050"/>
            <a:ext cx="3981450" cy="5067300"/>
          </a:xfrm>
        </p:spPr>
        <p:txBody>
          <a:bodyPr/>
          <a:lstStyle/>
          <a:p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-11420263" y="-5873148"/>
            <a:ext cx="16077776" cy="16322072"/>
            <a:chOff x="2727789" y="-10719254"/>
            <a:chExt cx="16077776" cy="1632207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5534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829050" y="319314"/>
            <a:ext cx="4724400" cy="624114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4961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43400" cy="6858000"/>
          </a:xfrm>
        </p:spPr>
        <p:txBody>
          <a:bodyPr/>
          <a:lstStyle/>
          <a:p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7667837" y="-6187473"/>
            <a:ext cx="16077776" cy="16322072"/>
            <a:chOff x="2727789" y="-10719254"/>
            <a:chExt cx="16077776" cy="1632207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79779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1333500"/>
            <a:ext cx="8591550" cy="55245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5284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781550" y="0"/>
            <a:ext cx="7410450" cy="6858000"/>
          </a:xfrm>
        </p:spPr>
        <p:txBody>
          <a:bodyPr/>
          <a:lstStyle/>
          <a:p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-4762288" y="-12770924"/>
            <a:ext cx="16077776" cy="16322072"/>
            <a:chOff x="2727789" y="-10719254"/>
            <a:chExt cx="16077776" cy="1632207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83124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95850" cy="6858000"/>
          </a:xfrm>
        </p:spPr>
        <p:txBody>
          <a:bodyPr/>
          <a:lstStyle/>
          <a:p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8925137" y="-4427024"/>
            <a:ext cx="16077776" cy="16322072"/>
            <a:chOff x="2727789" y="-10719254"/>
            <a:chExt cx="16077776" cy="16322072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663140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30732" y="659456"/>
            <a:ext cx="5168900" cy="24003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950107" y="3123256"/>
            <a:ext cx="2549525" cy="311150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30732" y="3123256"/>
            <a:ext cx="2549525" cy="3111500"/>
          </a:xfrm>
        </p:spPr>
        <p:txBody>
          <a:bodyPr/>
          <a:lstStyle/>
          <a:p>
            <a:endParaRPr lang="id-ID"/>
          </a:p>
        </p:txBody>
      </p:sp>
      <p:grpSp>
        <p:nvGrpSpPr>
          <p:cNvPr id="5" name="Group 4"/>
          <p:cNvGrpSpPr/>
          <p:nvPr userDrawn="1"/>
        </p:nvGrpSpPr>
        <p:grpSpPr>
          <a:xfrm rot="9000000">
            <a:off x="-11825328" y="-5793772"/>
            <a:ext cx="16077776" cy="16322072"/>
            <a:chOff x="2727789" y="-10719254"/>
            <a:chExt cx="16077776" cy="1632207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937771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rot="9000000">
            <a:off x="-10338148" y="-10424491"/>
            <a:ext cx="16077776" cy="16322072"/>
            <a:chOff x="2727789" y="-10719254"/>
            <a:chExt cx="16077776" cy="16322072"/>
          </a:xfrm>
        </p:grpSpPr>
        <p:sp>
          <p:nvSpPr>
            <p:cNvPr id="3" name="Freeform 2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3" name="Group 322"/>
          <p:cNvGrpSpPr/>
          <p:nvPr userDrawn="1"/>
        </p:nvGrpSpPr>
        <p:grpSpPr>
          <a:xfrm rot="9000000">
            <a:off x="7805974" y="-1150636"/>
            <a:ext cx="16077776" cy="16322072"/>
            <a:chOff x="2727789" y="-10719254"/>
            <a:chExt cx="16077776" cy="16322072"/>
          </a:xfrm>
        </p:grpSpPr>
        <p:sp>
          <p:nvSpPr>
            <p:cNvPr id="324" name="Freeform 323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9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0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1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2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3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4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5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6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7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8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9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0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1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2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3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4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5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6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7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8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9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0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1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2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3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4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5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6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7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8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9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0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1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2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3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4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5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6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7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8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9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0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1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2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3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4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5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6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7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8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9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0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1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2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3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4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5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6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7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8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9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0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1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2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3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4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5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6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7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8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9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0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1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2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3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4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5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6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7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8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9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0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1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2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3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4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5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6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7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8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9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0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1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2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3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4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5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6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7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8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9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0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1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2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3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4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5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6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7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8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9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0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1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2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3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4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5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6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7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8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9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0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1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2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3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4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5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6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7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8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9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0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1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2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3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4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5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6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7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8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9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0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1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2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3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4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5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6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7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8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9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0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1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2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3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4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5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6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7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8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9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0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1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2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3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4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5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6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7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8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9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0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1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2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3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4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5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6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7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8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9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0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1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2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3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4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5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6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7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8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9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0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1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2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3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4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5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6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7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8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9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0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1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2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3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4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5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6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7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8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9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0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1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2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3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4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5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6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7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8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9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0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1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2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3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4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5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6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7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8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9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0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1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2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3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4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5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6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7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8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9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0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1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2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3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4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5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6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7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8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9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0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1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2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3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4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5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6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7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8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9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0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1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2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3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4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5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6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7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8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9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0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1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2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3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4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5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6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7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8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9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0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1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2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3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4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5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6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7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8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9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0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1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2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3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4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5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6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7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8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9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0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1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2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3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4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5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6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7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8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9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0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1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2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3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692060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762500" y="2133600"/>
            <a:ext cx="2298700" cy="2603500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grpSp>
        <p:nvGrpSpPr>
          <p:cNvPr id="14" name="Group 13"/>
          <p:cNvGrpSpPr/>
          <p:nvPr userDrawn="1"/>
        </p:nvGrpSpPr>
        <p:grpSpPr>
          <a:xfrm rot="9000000">
            <a:off x="5975311" y="-9300226"/>
            <a:ext cx="16077776" cy="16322072"/>
            <a:chOff x="2727789" y="-10719254"/>
            <a:chExt cx="16077776" cy="16322072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4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5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6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7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8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9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20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21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2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3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4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5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6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7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8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30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2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3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4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5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6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7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8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9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40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41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2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3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4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5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6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7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8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9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50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51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2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3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4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5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6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7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8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9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60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61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2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3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4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5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6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7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8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9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70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71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2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3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4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5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6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7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8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9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80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81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2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3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4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5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6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324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326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327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9" name="Freeform 328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0" name="Freeform 329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1" name="Freeform 330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2" name="Freeform 331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3" name="Freeform 332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4" name="Freeform 333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75571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73442" y="2129393"/>
            <a:ext cx="2298700" cy="2603500"/>
          </a:xfrm>
          <a:prstGeom prst="roundRect">
            <a:avLst/>
          </a:prstGeom>
        </p:spPr>
        <p:txBody>
          <a:bodyPr/>
          <a:lstStyle/>
          <a:p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rot="9000000">
            <a:off x="5975654" y="-1303038"/>
            <a:ext cx="16077776" cy="16322072"/>
            <a:chOff x="2727789" y="-10719254"/>
            <a:chExt cx="16077776" cy="16322072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8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9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10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11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2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3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4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5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6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7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8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9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20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21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2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3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4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5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6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7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8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30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2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3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4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5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6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7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8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9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40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41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2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3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4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5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6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7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8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9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50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51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2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3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4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5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6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7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8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9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60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61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2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3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4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5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6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7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8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9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70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71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2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3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4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5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6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7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8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9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80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81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2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3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4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5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6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324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326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327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193057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327"/>
          <p:cNvGrpSpPr/>
          <p:nvPr userDrawn="1"/>
        </p:nvGrpSpPr>
        <p:grpSpPr>
          <a:xfrm>
            <a:off x="2727789" y="-10719254"/>
            <a:ext cx="16077776" cy="16322072"/>
            <a:chOff x="2727789" y="-10719254"/>
            <a:chExt cx="16077776" cy="16322072"/>
          </a:xfrm>
        </p:grpSpPr>
        <p:sp>
          <p:nvSpPr>
            <p:cNvPr id="329" name="Freeform 5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0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1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2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3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4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5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6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7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8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9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0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1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2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3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4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5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6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7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8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9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0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1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2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3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4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5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6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7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8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9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0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1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2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3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4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5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6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7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8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9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0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1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2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3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4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5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6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7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8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9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0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1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2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3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4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5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6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7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8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9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0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1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2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3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4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5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6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7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8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9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0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1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2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3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4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5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6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7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8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9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0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1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2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3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4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5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6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7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8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9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0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1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2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3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4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5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6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7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8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9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0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1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2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3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4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5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6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7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8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9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0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1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2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3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4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5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6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7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8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9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0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1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2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3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4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5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6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7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8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9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0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1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2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3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4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5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6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7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8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9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0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1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2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3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4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5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6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7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8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9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0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1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2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3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4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5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6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7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8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9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0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1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2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3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4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5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6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7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8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9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0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1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2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3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4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5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6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7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8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9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0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1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2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3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4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5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6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7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8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9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0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1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2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3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4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5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6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7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8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9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0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1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2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3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4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5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6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7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8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9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0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1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2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3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4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5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6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7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8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9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0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1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2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3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4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5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6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7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8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9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0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1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2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3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4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5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6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7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8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9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0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1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2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3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4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5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6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7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8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9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0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1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2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3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4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5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6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7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8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9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0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1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2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3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4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5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6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7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8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9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0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1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2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3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4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5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6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7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8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9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0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1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2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3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4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5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6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7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8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9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0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1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2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3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4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5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6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7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8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9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0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1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2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3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4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5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6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7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8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9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0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1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2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3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4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5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6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7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8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013557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9000000">
            <a:off x="-10521989" y="-9795526"/>
            <a:ext cx="16077776" cy="16322072"/>
            <a:chOff x="2727789" y="-10719254"/>
            <a:chExt cx="16077776" cy="16322072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4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5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6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7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8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9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10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11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2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3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4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5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6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7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8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9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20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21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2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3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4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5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6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7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8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30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2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3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4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5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6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7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8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9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40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41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2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3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4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5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6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7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8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9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50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51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2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3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4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5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6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7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8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9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60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61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2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3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4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5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6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7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8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9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70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71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2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3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4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5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6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7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8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9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80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81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2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3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4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5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6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6" name="Picture Placeholder 325"/>
          <p:cNvSpPr>
            <a:spLocks noGrp="1"/>
          </p:cNvSpPr>
          <p:nvPr>
            <p:ph type="pic" sz="quarter" idx="10"/>
          </p:nvPr>
        </p:nvSpPr>
        <p:spPr>
          <a:xfrm>
            <a:off x="5391149" y="1828800"/>
            <a:ext cx="4059975" cy="547687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1603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Normal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0455" y="458073"/>
            <a:ext cx="11357112" cy="562527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0455" y="928942"/>
            <a:ext cx="11357112" cy="436908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 rot="9000000">
            <a:off x="7194512" y="-3293762"/>
            <a:ext cx="16077776" cy="16322072"/>
            <a:chOff x="2727789" y="-10719254"/>
            <a:chExt cx="16077776" cy="1632207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6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7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8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9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10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11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2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3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4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5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6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7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8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9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20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21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2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3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4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5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6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7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8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30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2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3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4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5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6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7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8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9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40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41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2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3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4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5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6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7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8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9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50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51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2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3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4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5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6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7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8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9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60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61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2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3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4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5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6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7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8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9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70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71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2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3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4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5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6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7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8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9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80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81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2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3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4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5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6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324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97748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" y="571500"/>
            <a:ext cx="7048500" cy="50673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51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96250" y="666750"/>
            <a:ext cx="3333750" cy="546735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10100" y="666750"/>
            <a:ext cx="3333750" cy="54673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856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400550" y="666750"/>
            <a:ext cx="3333750" cy="54673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070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" y="571500"/>
            <a:ext cx="10934700" cy="39624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3937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686300" y="571500"/>
            <a:ext cx="7048500" cy="3962400"/>
          </a:xfrm>
        </p:spPr>
        <p:txBody>
          <a:bodyPr/>
          <a:lstStyle/>
          <a:p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 rot="5400000">
            <a:off x="-10497624" y="449352"/>
            <a:ext cx="16077776" cy="16322072"/>
            <a:chOff x="2727789" y="-10719254"/>
            <a:chExt cx="16077776" cy="16322072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8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9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10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11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2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3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4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5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6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7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8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9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20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21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2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3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4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5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6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7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8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30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2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3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4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5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6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7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8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9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40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41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2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3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4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5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6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7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8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9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50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51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2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3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4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5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6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7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8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9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60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61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2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3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4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5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6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7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8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9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70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71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2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3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4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5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6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7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8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9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80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81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2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3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4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5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6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5" name="Freeform 324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7" name="Freeform 326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8" name="Freeform 327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2094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0" y="571500"/>
            <a:ext cx="7048500" cy="3962400"/>
          </a:xfrm>
        </p:spPr>
        <p:txBody>
          <a:bodyPr/>
          <a:lstStyle/>
          <a:p>
            <a:endParaRPr lang="id-ID"/>
          </a:p>
        </p:txBody>
      </p:sp>
      <p:grpSp>
        <p:nvGrpSpPr>
          <p:cNvPr id="3" name="Group 2"/>
          <p:cNvGrpSpPr/>
          <p:nvPr userDrawn="1"/>
        </p:nvGrpSpPr>
        <p:grpSpPr>
          <a:xfrm rot="5400000">
            <a:off x="-5087424" y="4411752"/>
            <a:ext cx="16077776" cy="16322072"/>
            <a:chOff x="2727789" y="-10719254"/>
            <a:chExt cx="16077776" cy="16322072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 rot="14400000">
              <a:off x="8437935" y="281169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 rot="14400000">
              <a:off x="7276328" y="21472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 rot="14400000">
              <a:off x="8439892" y="147412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 rot="14400000">
              <a:off x="9603456" y="80364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 rot="14400000">
              <a:off x="10767021" y="13055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 rot="14400000">
              <a:off x="11930585" y="-53992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 rot="14400000">
              <a:off x="13094149" y="-121301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 rot="14400000">
              <a:off x="14257713" y="-18834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 rot="14400000">
              <a:off x="15421277" y="-255658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 rot="14400000">
              <a:off x="9601499" y="214121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 rot="14400000">
              <a:off x="10765064" y="14681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 rot="14400000">
              <a:off x="11928628" y="79764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 rot="14400000">
              <a:off x="13092192" y="1245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 rot="14400000">
              <a:off x="14255756" y="-545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 rot="14400000">
              <a:off x="15419320" y="-12190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 rot="14400000">
              <a:off x="16582885" y="-18894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 rot="14400000">
              <a:off x="7274681" y="7968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 rot="14400000">
              <a:off x="6113074" y="13239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 rot="14400000">
              <a:off x="7276638" y="-54069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 rot="14400000">
              <a:off x="8440202" y="-121117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 rot="14400000">
              <a:off x="9603767" y="-188426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 rot="14400000">
              <a:off x="10767330" y="-255474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 rot="14400000">
              <a:off x="11930895" y="-322782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 rot="14400000">
              <a:off x="13094459" y="-389831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 rot="14400000">
              <a:off x="14258023" y="-457139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 rot="14400000">
              <a:off x="8438245" y="12640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 rot="14400000">
              <a:off x="9601810" y="-54668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 rot="14400000">
              <a:off x="10765374" y="-121716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 rot="14400000">
              <a:off x="11928938" y="-189025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 rot="14400000">
              <a:off x="13092502" y="-25607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 rot="14400000">
              <a:off x="14256066" y="-323382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 rot="14400000">
              <a:off x="15419631" y="-39043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 rot="14400000">
              <a:off x="6111752" y="-1218495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 rot="14400000">
              <a:off x="4949820" y="-18824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 rot="14400000">
              <a:off x="6113384" y="-255550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 rot="14400000">
              <a:off x="7276948" y="-322598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 rot="14400000">
              <a:off x="8440513" y="-389907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 rot="14400000">
              <a:off x="9604077" y="-4569556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 rot="14400000">
              <a:off x="10767641" y="-524264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 rot="14400000">
              <a:off x="11931205" y="-591312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 rot="14400000">
              <a:off x="13094770" y="-658621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 rot="14400000">
              <a:off x="7275316" y="-1888977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 rot="14400000">
              <a:off x="8438881" y="-2562063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 rot="14400000">
              <a:off x="9602445" y="-3232545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 rot="14400000">
              <a:off x="10766009" y="-3905631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 rot="14400000">
              <a:off x="11929574" y="-45761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 rot="14400000">
              <a:off x="13093138" y="-52491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5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 rot="14400000">
              <a:off x="14256702" y="-5919682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5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5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 rot="14400000">
              <a:off x="4948498" y="-323331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 rot="14400000">
              <a:off x="3786566" y="-389723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 rot="14400000">
              <a:off x="4950130" y="-457032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 rot="14400000">
              <a:off x="6113694" y="-524080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 rot="14400000">
              <a:off x="7277259" y="-5913889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 rot="14400000">
              <a:off x="8440823" y="-658437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 rot="14400000">
              <a:off x="9604387" y="-7257457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 rot="14400000">
              <a:off x="10767951" y="-792793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 rot="14400000">
              <a:off x="11931516" y="-860102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 rot="14400000">
              <a:off x="6112062" y="-390379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 rot="14400000">
              <a:off x="7275627" y="-457687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 rot="14400000">
              <a:off x="8439191" y="-524736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 rot="14400000">
              <a:off x="9602755" y="-592044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 rot="14400000">
              <a:off x="10766320" y="-659092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 rot="14400000">
              <a:off x="11929884" y="-726401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 rot="14400000">
              <a:off x="13093448" y="-79344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 rot="14400000">
              <a:off x="3785245" y="-524812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 rot="14400000">
              <a:off x="2623637" y="-5912613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 rot="14400000">
              <a:off x="3787201" y="-6585699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 rot="14400000">
              <a:off x="4950766" y="-7256181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 rot="14400000">
              <a:off x="6114330" y="-7929268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 rot="14400000">
              <a:off x="7277894" y="-8599750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 rot="14400000">
              <a:off x="8441459" y="-9272836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 rot="14400000">
              <a:off x="9605022" y="-9943318"/>
              <a:ext cx="1550572" cy="1342267"/>
            </a:xfrm>
            <a:custGeom>
              <a:avLst/>
              <a:gdLst>
                <a:gd name="T0" fmla="*/ 297 w 1191"/>
                <a:gd name="T1" fmla="*/ 1031 h 1031"/>
                <a:gd name="T2" fmla="*/ 0 w 1191"/>
                <a:gd name="T3" fmla="*/ 516 h 1031"/>
                <a:gd name="T4" fmla="*/ 297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7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7" y="1031"/>
                  </a:moveTo>
                  <a:lnTo>
                    <a:pt x="0" y="516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7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 rot="14400000">
              <a:off x="10768587" y="-10616404"/>
              <a:ext cx="1550572" cy="1344871"/>
            </a:xfrm>
            <a:custGeom>
              <a:avLst/>
              <a:gdLst>
                <a:gd name="T0" fmla="*/ 297 w 1191"/>
                <a:gd name="T1" fmla="*/ 1033 h 1033"/>
                <a:gd name="T2" fmla="*/ 0 w 1191"/>
                <a:gd name="T3" fmla="*/ 518 h 1033"/>
                <a:gd name="T4" fmla="*/ 297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7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7" y="1033"/>
                  </a:moveTo>
                  <a:lnTo>
                    <a:pt x="0" y="518"/>
                  </a:lnTo>
                  <a:lnTo>
                    <a:pt x="297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7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 rot="14400000">
              <a:off x="4948809" y="-59186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 rot="14400000">
              <a:off x="6112373" y="-65916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 rot="14400000">
              <a:off x="7275938" y="-726217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 rot="14400000">
              <a:off x="8439502" y="-793526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 rot="14400000">
              <a:off x="9603066" y="-860574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 rot="14400000">
              <a:off x="10766630" y="-927882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 rot="14400000">
              <a:off x="11930194" y="-994931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 rot="14400000">
              <a:off x="9214197" y="4155096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 rot="14400000">
              <a:off x="8052590" y="349060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 rot="14400000">
              <a:off x="9216154" y="28175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 rot="14400000">
              <a:off x="10379718" y="214704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 rot="14400000">
              <a:off x="11543283" y="1473954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 rot="14400000">
              <a:off x="12706846" y="80347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 rot="14400000">
              <a:off x="13870411" y="13038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 rot="14400000">
              <a:off x="15033975" y="-54009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 rot="14400000">
              <a:off x="16197539" y="-121318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 rot="14400000">
              <a:off x="10377761" y="348461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 rot="14400000">
              <a:off x="11541325" y="281152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 rot="14400000">
              <a:off x="12704890" y="214104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 rot="14400000">
              <a:off x="13868453" y="146796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 rot="14400000">
              <a:off x="15032018" y="79747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 rot="14400000">
              <a:off x="16195582" y="12439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5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 rot="14400000">
              <a:off x="17359146" y="-54609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5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5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 rot="14400000">
              <a:off x="8050943" y="214028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 rot="14400000">
              <a:off x="6889336" y="147579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 rot="14400000">
              <a:off x="8052899" y="80270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 rot="14400000">
              <a:off x="9216464" y="13222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 rot="14400000">
              <a:off x="10380029" y="-54086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 rot="14400000">
              <a:off x="11543592" y="-1211344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 rot="14400000">
              <a:off x="12707157" y="-1884430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 rot="14400000">
              <a:off x="13870721" y="-255491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3 w 1191"/>
                <a:gd name="T7" fmla="*/ 0 h 1031"/>
                <a:gd name="T8" fmla="*/ 1191 w 1191"/>
                <a:gd name="T9" fmla="*/ 516 h 1031"/>
                <a:gd name="T10" fmla="*/ 893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6"/>
                  </a:lnTo>
                  <a:lnTo>
                    <a:pt x="893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 rot="14400000">
              <a:off x="15034285" y="-322799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3 w 1191"/>
                <a:gd name="T7" fmla="*/ 0 h 1033"/>
                <a:gd name="T8" fmla="*/ 1191 w 1191"/>
                <a:gd name="T9" fmla="*/ 518 h 1033"/>
                <a:gd name="T10" fmla="*/ 893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3" y="0"/>
                  </a:lnTo>
                  <a:lnTo>
                    <a:pt x="1191" y="518"/>
                  </a:lnTo>
                  <a:lnTo>
                    <a:pt x="893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 rot="14400000">
              <a:off x="9214506" y="146979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 rot="14400000">
              <a:off x="10378071" y="7967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 rot="14400000">
              <a:off x="11541636" y="12623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 rot="14400000">
              <a:off x="12705199" y="-54685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 rot="14400000">
              <a:off x="13868764" y="-1217338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 rot="14400000">
              <a:off x="15032328" y="-189042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5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5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 rot="14400000">
              <a:off x="16195892" y="-2560906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5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5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 rot="14400000">
              <a:off x="6886713" y="12490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 rot="14400000">
              <a:off x="5726082" y="-539022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 rot="14400000">
              <a:off x="6889645" y="-1212108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 rot="14400000">
              <a:off x="8053210" y="-1882590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 rot="14400000">
              <a:off x="9216775" y="-255567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 rot="14400000">
              <a:off x="10380338" y="-3226159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 rot="14400000">
              <a:off x="11543903" y="-3899245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 rot="14400000">
              <a:off x="12707467" y="-456972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 rot="14400000">
              <a:off x="13871031" y="-5242813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 rot="14400000">
              <a:off x="8050277" y="-54557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 rot="14400000">
              <a:off x="9213841" y="-1218665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 rot="14400000">
              <a:off x="10377406" y="-188914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9"/>
            <p:cNvSpPr>
              <a:spLocks/>
            </p:cNvSpPr>
            <p:nvPr/>
          </p:nvSpPr>
          <p:spPr bwMode="auto">
            <a:xfrm rot="14400000">
              <a:off x="11540970" y="-256223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 rot="14400000">
              <a:off x="12704534" y="-32327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 rot="14400000">
              <a:off x="13868098" y="-39058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 rot="14400000">
              <a:off x="15031663" y="-45762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 rot="14400000">
              <a:off x="5723459" y="-1889912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 rot="14400000">
              <a:off x="4562828" y="-2553837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 rot="14400000">
              <a:off x="5726392" y="-3226922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 rot="14400000">
              <a:off x="6889956" y="-3897405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 rot="14400000">
              <a:off x="8053521" y="-4570491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 rot="14400000">
              <a:off x="9217085" y="-5240973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 rot="14400000">
              <a:off x="10380649" y="-5914059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 rot="14400000">
              <a:off x="11544213" y="-6584541"/>
              <a:ext cx="1550572" cy="1342267"/>
            </a:xfrm>
            <a:custGeom>
              <a:avLst/>
              <a:gdLst>
                <a:gd name="T0" fmla="*/ 298 w 1191"/>
                <a:gd name="T1" fmla="*/ 1031 h 1031"/>
                <a:gd name="T2" fmla="*/ 0 w 1191"/>
                <a:gd name="T3" fmla="*/ 516 h 1031"/>
                <a:gd name="T4" fmla="*/ 298 w 1191"/>
                <a:gd name="T5" fmla="*/ 0 h 1031"/>
                <a:gd name="T6" fmla="*/ 894 w 1191"/>
                <a:gd name="T7" fmla="*/ 0 h 1031"/>
                <a:gd name="T8" fmla="*/ 1191 w 1191"/>
                <a:gd name="T9" fmla="*/ 516 h 1031"/>
                <a:gd name="T10" fmla="*/ 894 w 1191"/>
                <a:gd name="T11" fmla="*/ 1031 h 1031"/>
                <a:gd name="T12" fmla="*/ 298 w 1191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 rot="14400000">
              <a:off x="12707778" y="-7257627"/>
              <a:ext cx="1550572" cy="1344871"/>
            </a:xfrm>
            <a:custGeom>
              <a:avLst/>
              <a:gdLst>
                <a:gd name="T0" fmla="*/ 298 w 1191"/>
                <a:gd name="T1" fmla="*/ 1033 h 1033"/>
                <a:gd name="T2" fmla="*/ 0 w 1191"/>
                <a:gd name="T3" fmla="*/ 518 h 1033"/>
                <a:gd name="T4" fmla="*/ 298 w 1191"/>
                <a:gd name="T5" fmla="*/ 0 h 1033"/>
                <a:gd name="T6" fmla="*/ 894 w 1191"/>
                <a:gd name="T7" fmla="*/ 0 h 1033"/>
                <a:gd name="T8" fmla="*/ 1191 w 1191"/>
                <a:gd name="T9" fmla="*/ 518 h 1033"/>
                <a:gd name="T10" fmla="*/ 894 w 1191"/>
                <a:gd name="T11" fmla="*/ 1033 h 1033"/>
                <a:gd name="T12" fmla="*/ 298 w 1191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1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1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 rot="14400000">
              <a:off x="6887023" y="-256039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 rot="14400000">
              <a:off x="8050587" y="-323348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 rot="14400000">
              <a:off x="9214152" y="-390396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 rot="14400000">
              <a:off x="10377716" y="-457704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 rot="14400000">
              <a:off x="11541280" y="-5247531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 rot="14400000">
              <a:off x="12704844" y="-592061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 rot="14400000">
              <a:off x="13868408" y="-6591099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 rot="14400000">
              <a:off x="4560205" y="-390472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 rot="14400000">
              <a:off x="3398598" y="-456921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 rot="14400000">
              <a:off x="4562162" y="-524230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52"/>
            <p:cNvSpPr>
              <a:spLocks/>
            </p:cNvSpPr>
            <p:nvPr/>
          </p:nvSpPr>
          <p:spPr bwMode="auto">
            <a:xfrm rot="14400000">
              <a:off x="5725726" y="-5912784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 rot="14400000">
              <a:off x="6889291" y="-6585870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 rot="14400000">
              <a:off x="8052855" y="-7256352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5"/>
            <p:cNvSpPr>
              <a:spLocks/>
            </p:cNvSpPr>
            <p:nvPr/>
          </p:nvSpPr>
          <p:spPr bwMode="auto">
            <a:xfrm rot="14400000">
              <a:off x="9216419" y="-7929438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 rot="14400000">
              <a:off x="10379983" y="-8599920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6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6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6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6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7"/>
            <p:cNvSpPr>
              <a:spLocks/>
            </p:cNvSpPr>
            <p:nvPr/>
          </p:nvSpPr>
          <p:spPr bwMode="auto">
            <a:xfrm rot="14400000">
              <a:off x="11543547" y="-9273006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8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8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8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8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8"/>
            <p:cNvSpPr>
              <a:spLocks/>
            </p:cNvSpPr>
            <p:nvPr/>
          </p:nvSpPr>
          <p:spPr bwMode="auto">
            <a:xfrm rot="14400000">
              <a:off x="5723769" y="-4575208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9"/>
            <p:cNvSpPr>
              <a:spLocks/>
            </p:cNvSpPr>
            <p:nvPr/>
          </p:nvSpPr>
          <p:spPr bwMode="auto">
            <a:xfrm rot="14400000">
              <a:off x="6887334" y="-5248294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60"/>
            <p:cNvSpPr>
              <a:spLocks/>
            </p:cNvSpPr>
            <p:nvPr/>
          </p:nvSpPr>
          <p:spPr bwMode="auto">
            <a:xfrm rot="14400000">
              <a:off x="8050898" y="-5918777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61"/>
            <p:cNvSpPr>
              <a:spLocks/>
            </p:cNvSpPr>
            <p:nvPr/>
          </p:nvSpPr>
          <p:spPr bwMode="auto">
            <a:xfrm rot="14400000">
              <a:off x="9214462" y="-6591863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62"/>
            <p:cNvSpPr>
              <a:spLocks/>
            </p:cNvSpPr>
            <p:nvPr/>
          </p:nvSpPr>
          <p:spPr bwMode="auto">
            <a:xfrm rot="14400000">
              <a:off x="10378026" y="-7262345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63"/>
            <p:cNvSpPr>
              <a:spLocks/>
            </p:cNvSpPr>
            <p:nvPr/>
          </p:nvSpPr>
          <p:spPr bwMode="auto">
            <a:xfrm rot="14400000">
              <a:off x="11541590" y="-7935431"/>
              <a:ext cx="1551873" cy="1344871"/>
            </a:xfrm>
            <a:custGeom>
              <a:avLst/>
              <a:gdLst>
                <a:gd name="T0" fmla="*/ 298 w 1192"/>
                <a:gd name="T1" fmla="*/ 1033 h 1033"/>
                <a:gd name="T2" fmla="*/ 0 w 1192"/>
                <a:gd name="T3" fmla="*/ 515 h 1033"/>
                <a:gd name="T4" fmla="*/ 298 w 1192"/>
                <a:gd name="T5" fmla="*/ 0 h 1033"/>
                <a:gd name="T6" fmla="*/ 894 w 1192"/>
                <a:gd name="T7" fmla="*/ 0 h 1033"/>
                <a:gd name="T8" fmla="*/ 1192 w 1192"/>
                <a:gd name="T9" fmla="*/ 515 h 1033"/>
                <a:gd name="T10" fmla="*/ 894 w 1192"/>
                <a:gd name="T11" fmla="*/ 1033 h 1033"/>
                <a:gd name="T12" fmla="*/ 298 w 1192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3">
                  <a:moveTo>
                    <a:pt x="298" y="1033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3"/>
                  </a:lnTo>
                  <a:lnTo>
                    <a:pt x="298" y="1033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4"/>
            <p:cNvSpPr>
              <a:spLocks/>
            </p:cNvSpPr>
            <p:nvPr/>
          </p:nvSpPr>
          <p:spPr bwMode="auto">
            <a:xfrm rot="14400000">
              <a:off x="12705155" y="-8605913"/>
              <a:ext cx="1551873" cy="1342267"/>
            </a:xfrm>
            <a:custGeom>
              <a:avLst/>
              <a:gdLst>
                <a:gd name="T0" fmla="*/ 298 w 1192"/>
                <a:gd name="T1" fmla="*/ 1031 h 1031"/>
                <a:gd name="T2" fmla="*/ 0 w 1192"/>
                <a:gd name="T3" fmla="*/ 515 h 1031"/>
                <a:gd name="T4" fmla="*/ 298 w 1192"/>
                <a:gd name="T5" fmla="*/ 0 h 1031"/>
                <a:gd name="T6" fmla="*/ 894 w 1192"/>
                <a:gd name="T7" fmla="*/ 0 h 1031"/>
                <a:gd name="T8" fmla="*/ 1192 w 1192"/>
                <a:gd name="T9" fmla="*/ 515 h 1031"/>
                <a:gd name="T10" fmla="*/ 894 w 1192"/>
                <a:gd name="T11" fmla="*/ 1031 h 1031"/>
                <a:gd name="T12" fmla="*/ 298 w 1192"/>
                <a:gd name="T13" fmla="*/ 1031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2" h="1031">
                  <a:moveTo>
                    <a:pt x="298" y="1031"/>
                  </a:moveTo>
                  <a:lnTo>
                    <a:pt x="0" y="515"/>
                  </a:lnTo>
                  <a:lnTo>
                    <a:pt x="298" y="0"/>
                  </a:lnTo>
                  <a:lnTo>
                    <a:pt x="894" y="0"/>
                  </a:lnTo>
                  <a:lnTo>
                    <a:pt x="1192" y="515"/>
                  </a:lnTo>
                  <a:lnTo>
                    <a:pt x="894" y="1031"/>
                  </a:lnTo>
                  <a:lnTo>
                    <a:pt x="298" y="1031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lumMod val="9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5"/>
            <p:cNvSpPr>
              <a:spLocks noEditPoints="1"/>
            </p:cNvSpPr>
            <p:nvPr/>
          </p:nvSpPr>
          <p:spPr bwMode="auto">
            <a:xfrm rot="14400000">
              <a:off x="8773826" y="2758124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6"/>
            <p:cNvSpPr>
              <a:spLocks noEditPoints="1"/>
            </p:cNvSpPr>
            <p:nvPr/>
          </p:nvSpPr>
          <p:spPr bwMode="auto">
            <a:xfrm rot="14400000">
              <a:off x="8385533" y="20867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7"/>
            <p:cNvSpPr>
              <a:spLocks noEditPoints="1"/>
            </p:cNvSpPr>
            <p:nvPr/>
          </p:nvSpPr>
          <p:spPr bwMode="auto">
            <a:xfrm rot="14400000">
              <a:off x="7610898" y="7472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8"/>
            <p:cNvSpPr>
              <a:spLocks noEditPoints="1"/>
            </p:cNvSpPr>
            <p:nvPr/>
          </p:nvSpPr>
          <p:spPr bwMode="auto">
            <a:xfrm rot="14400000">
              <a:off x="7223906" y="7583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69"/>
            <p:cNvSpPr>
              <a:spLocks noEditPoints="1"/>
            </p:cNvSpPr>
            <p:nvPr/>
          </p:nvSpPr>
          <p:spPr bwMode="auto">
            <a:xfrm rot="14400000">
              <a:off x="6450899" y="-126192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70"/>
            <p:cNvSpPr>
              <a:spLocks noEditPoints="1"/>
            </p:cNvSpPr>
            <p:nvPr/>
          </p:nvSpPr>
          <p:spPr bwMode="auto">
            <a:xfrm rot="14400000">
              <a:off x="6062930" y="-19339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71"/>
            <p:cNvSpPr>
              <a:spLocks noEditPoints="1"/>
            </p:cNvSpPr>
            <p:nvPr/>
          </p:nvSpPr>
          <p:spPr bwMode="auto">
            <a:xfrm rot="14400000">
              <a:off x="5291877" y="-327279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72"/>
            <p:cNvSpPr>
              <a:spLocks noEditPoints="1"/>
            </p:cNvSpPr>
            <p:nvPr/>
          </p:nvSpPr>
          <p:spPr bwMode="auto">
            <a:xfrm rot="14400000">
              <a:off x="4902931" y="-394308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73"/>
            <p:cNvSpPr>
              <a:spLocks noEditPoints="1"/>
            </p:cNvSpPr>
            <p:nvPr/>
          </p:nvSpPr>
          <p:spPr bwMode="auto">
            <a:xfrm rot="14400000">
              <a:off x="4128948" y="-528365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4"/>
            <p:cNvSpPr>
              <a:spLocks noEditPoints="1"/>
            </p:cNvSpPr>
            <p:nvPr/>
          </p:nvSpPr>
          <p:spPr bwMode="auto">
            <a:xfrm rot="14400000">
              <a:off x="3742932" y="-595451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5"/>
            <p:cNvSpPr>
              <a:spLocks noEditPoints="1"/>
            </p:cNvSpPr>
            <p:nvPr/>
          </p:nvSpPr>
          <p:spPr bwMode="auto">
            <a:xfrm rot="14400000">
              <a:off x="9928948" y="342127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76"/>
            <p:cNvSpPr>
              <a:spLocks noEditPoints="1"/>
            </p:cNvSpPr>
            <p:nvPr/>
          </p:nvSpPr>
          <p:spPr bwMode="auto">
            <a:xfrm rot="14400000">
              <a:off x="9543909" y="2750981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77"/>
            <p:cNvSpPr>
              <a:spLocks noEditPoints="1"/>
            </p:cNvSpPr>
            <p:nvPr/>
          </p:nvSpPr>
          <p:spPr bwMode="auto">
            <a:xfrm rot="14400000">
              <a:off x="8768949" y="141209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8"/>
            <p:cNvSpPr>
              <a:spLocks noEditPoints="1"/>
            </p:cNvSpPr>
            <p:nvPr/>
          </p:nvSpPr>
          <p:spPr bwMode="auto">
            <a:xfrm rot="14400000">
              <a:off x="8380980" y="7401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9"/>
            <p:cNvSpPr>
              <a:spLocks noEditPoints="1"/>
            </p:cNvSpPr>
            <p:nvPr/>
          </p:nvSpPr>
          <p:spPr bwMode="auto">
            <a:xfrm rot="14400000">
              <a:off x="7608949" y="-59934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180"/>
            <p:cNvSpPr>
              <a:spLocks noEditPoints="1"/>
            </p:cNvSpPr>
            <p:nvPr/>
          </p:nvSpPr>
          <p:spPr bwMode="auto">
            <a:xfrm rot="14400000">
              <a:off x="7221307" y="-126962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81"/>
            <p:cNvSpPr>
              <a:spLocks noEditPoints="1"/>
            </p:cNvSpPr>
            <p:nvPr/>
          </p:nvSpPr>
          <p:spPr bwMode="auto">
            <a:xfrm rot="14400000">
              <a:off x="6447323" y="-261020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82"/>
            <p:cNvSpPr>
              <a:spLocks noEditPoints="1"/>
            </p:cNvSpPr>
            <p:nvPr/>
          </p:nvSpPr>
          <p:spPr bwMode="auto">
            <a:xfrm rot="14400000">
              <a:off x="6060982" y="-32804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8 h 35"/>
                <a:gd name="T4" fmla="*/ 17 w 34"/>
                <a:gd name="T5" fmla="*/ 31 h 35"/>
                <a:gd name="T6" fmla="*/ 4 w 34"/>
                <a:gd name="T7" fmla="*/ 18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8 h 35"/>
                <a:gd name="T14" fmla="*/ 17 w 34"/>
                <a:gd name="T15" fmla="*/ 35 h 35"/>
                <a:gd name="T16" fmla="*/ 34 w 34"/>
                <a:gd name="T17" fmla="*/ 18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8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83"/>
            <p:cNvSpPr>
              <a:spLocks noEditPoints="1"/>
            </p:cNvSpPr>
            <p:nvPr/>
          </p:nvSpPr>
          <p:spPr bwMode="auto">
            <a:xfrm rot="14400000">
              <a:off x="5286348" y="-4619949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8 h 35"/>
                <a:gd name="T4" fmla="*/ 18 w 35"/>
                <a:gd name="T5" fmla="*/ 31 h 35"/>
                <a:gd name="T6" fmla="*/ 4 w 35"/>
                <a:gd name="T7" fmla="*/ 18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8 h 35"/>
                <a:gd name="T14" fmla="*/ 18 w 35"/>
                <a:gd name="T15" fmla="*/ 35 h 35"/>
                <a:gd name="T16" fmla="*/ 35 w 35"/>
                <a:gd name="T17" fmla="*/ 18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4"/>
            <p:cNvSpPr>
              <a:spLocks noEditPoints="1"/>
            </p:cNvSpPr>
            <p:nvPr/>
          </p:nvSpPr>
          <p:spPr bwMode="auto">
            <a:xfrm rot="14400000">
              <a:off x="4899356" y="-529136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8 h 35"/>
                <a:gd name="T4" fmla="*/ 17 w 35"/>
                <a:gd name="T5" fmla="*/ 31 h 35"/>
                <a:gd name="T6" fmla="*/ 4 w 35"/>
                <a:gd name="T7" fmla="*/ 18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8 h 35"/>
                <a:gd name="T14" fmla="*/ 17 w 35"/>
                <a:gd name="T15" fmla="*/ 35 h 35"/>
                <a:gd name="T16" fmla="*/ 35 w 35"/>
                <a:gd name="T17" fmla="*/ 18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8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8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5"/>
            <p:cNvSpPr>
              <a:spLocks noEditPoints="1"/>
            </p:cNvSpPr>
            <p:nvPr/>
          </p:nvSpPr>
          <p:spPr bwMode="auto">
            <a:xfrm rot="14400000">
              <a:off x="9939646" y="2086339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6"/>
            <p:cNvSpPr>
              <a:spLocks noEditPoints="1"/>
            </p:cNvSpPr>
            <p:nvPr/>
          </p:nvSpPr>
          <p:spPr bwMode="auto">
            <a:xfrm rot="14400000">
              <a:off x="9551352" y="141492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7"/>
            <p:cNvSpPr>
              <a:spLocks noEditPoints="1"/>
            </p:cNvSpPr>
            <p:nvPr/>
          </p:nvSpPr>
          <p:spPr bwMode="auto">
            <a:xfrm rot="14400000">
              <a:off x="8776717" y="75471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8"/>
            <p:cNvSpPr>
              <a:spLocks noEditPoints="1"/>
            </p:cNvSpPr>
            <p:nvPr/>
          </p:nvSpPr>
          <p:spPr bwMode="auto">
            <a:xfrm rot="14400000">
              <a:off x="8389726" y="-595946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9"/>
            <p:cNvSpPr>
              <a:spLocks noEditPoints="1"/>
            </p:cNvSpPr>
            <p:nvPr/>
          </p:nvSpPr>
          <p:spPr bwMode="auto">
            <a:xfrm rot="14400000">
              <a:off x="7616718" y="-1933707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90"/>
            <p:cNvSpPr>
              <a:spLocks noEditPoints="1"/>
            </p:cNvSpPr>
            <p:nvPr/>
          </p:nvSpPr>
          <p:spPr bwMode="auto">
            <a:xfrm rot="14400000">
              <a:off x="7228750" y="-2605687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91"/>
            <p:cNvSpPr>
              <a:spLocks noEditPoints="1"/>
            </p:cNvSpPr>
            <p:nvPr/>
          </p:nvSpPr>
          <p:spPr bwMode="auto">
            <a:xfrm rot="14400000">
              <a:off x="6457696" y="-3944575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92"/>
            <p:cNvSpPr>
              <a:spLocks noEditPoints="1"/>
            </p:cNvSpPr>
            <p:nvPr/>
          </p:nvSpPr>
          <p:spPr bwMode="auto">
            <a:xfrm rot="14400000">
              <a:off x="6068751" y="-461486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93"/>
            <p:cNvSpPr>
              <a:spLocks noEditPoints="1"/>
            </p:cNvSpPr>
            <p:nvPr/>
          </p:nvSpPr>
          <p:spPr bwMode="auto">
            <a:xfrm rot="14400000">
              <a:off x="5294767" y="-595544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4"/>
            <p:cNvSpPr>
              <a:spLocks noEditPoints="1"/>
            </p:cNvSpPr>
            <p:nvPr/>
          </p:nvSpPr>
          <p:spPr bwMode="auto">
            <a:xfrm rot="14400000">
              <a:off x="4908752" y="-6626297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5"/>
            <p:cNvSpPr>
              <a:spLocks noEditPoints="1"/>
            </p:cNvSpPr>
            <p:nvPr/>
          </p:nvSpPr>
          <p:spPr bwMode="auto">
            <a:xfrm rot="14400000">
              <a:off x="11097022" y="274688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6"/>
            <p:cNvSpPr>
              <a:spLocks noEditPoints="1"/>
            </p:cNvSpPr>
            <p:nvPr/>
          </p:nvSpPr>
          <p:spPr bwMode="auto">
            <a:xfrm rot="14400000">
              <a:off x="10711983" y="207659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7"/>
            <p:cNvSpPr>
              <a:spLocks noEditPoints="1"/>
            </p:cNvSpPr>
            <p:nvPr/>
          </p:nvSpPr>
          <p:spPr bwMode="auto">
            <a:xfrm rot="14400000">
              <a:off x="9937023" y="73770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8"/>
            <p:cNvSpPr>
              <a:spLocks noEditPoints="1"/>
            </p:cNvSpPr>
            <p:nvPr/>
          </p:nvSpPr>
          <p:spPr bwMode="auto">
            <a:xfrm rot="14400000">
              <a:off x="9549054" y="657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9"/>
            <p:cNvSpPr>
              <a:spLocks noEditPoints="1"/>
            </p:cNvSpPr>
            <p:nvPr/>
          </p:nvSpPr>
          <p:spPr bwMode="auto">
            <a:xfrm rot="14400000">
              <a:off x="8777023" y="-127372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200"/>
            <p:cNvSpPr>
              <a:spLocks noEditPoints="1"/>
            </p:cNvSpPr>
            <p:nvPr/>
          </p:nvSpPr>
          <p:spPr bwMode="auto">
            <a:xfrm rot="14400000">
              <a:off x="8389381" y="-1944017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201"/>
            <p:cNvSpPr>
              <a:spLocks noEditPoints="1"/>
            </p:cNvSpPr>
            <p:nvPr/>
          </p:nvSpPr>
          <p:spPr bwMode="auto">
            <a:xfrm rot="14400000">
              <a:off x="7615398" y="-3284596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202"/>
            <p:cNvSpPr>
              <a:spLocks noEditPoints="1"/>
            </p:cNvSpPr>
            <p:nvPr/>
          </p:nvSpPr>
          <p:spPr bwMode="auto">
            <a:xfrm rot="14400000">
              <a:off x="7229056" y="-395488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203"/>
            <p:cNvSpPr>
              <a:spLocks noEditPoints="1"/>
            </p:cNvSpPr>
            <p:nvPr/>
          </p:nvSpPr>
          <p:spPr bwMode="auto">
            <a:xfrm rot="14400000">
              <a:off x="6454422" y="-5294337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204"/>
            <p:cNvSpPr>
              <a:spLocks noEditPoints="1"/>
            </p:cNvSpPr>
            <p:nvPr/>
          </p:nvSpPr>
          <p:spPr bwMode="auto">
            <a:xfrm rot="14400000">
              <a:off x="6067430" y="-59657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4"/>
            <p:cNvSpPr>
              <a:spLocks noEditPoints="1"/>
            </p:cNvSpPr>
            <p:nvPr/>
          </p:nvSpPr>
          <p:spPr bwMode="auto">
            <a:xfrm rot="14400000">
              <a:off x="11096446" y="1418461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205"/>
            <p:cNvSpPr>
              <a:spLocks noEditPoints="1"/>
            </p:cNvSpPr>
            <p:nvPr/>
          </p:nvSpPr>
          <p:spPr bwMode="auto">
            <a:xfrm rot="14400000">
              <a:off x="10708152" y="747043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6"/>
            <p:cNvSpPr>
              <a:spLocks noEditPoints="1"/>
            </p:cNvSpPr>
            <p:nvPr/>
          </p:nvSpPr>
          <p:spPr bwMode="auto">
            <a:xfrm rot="14400000">
              <a:off x="9933517" y="-592408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7"/>
            <p:cNvSpPr>
              <a:spLocks noEditPoints="1"/>
            </p:cNvSpPr>
            <p:nvPr/>
          </p:nvSpPr>
          <p:spPr bwMode="auto">
            <a:xfrm rot="14400000">
              <a:off x="9546526" y="-1263825"/>
              <a:ext cx="106756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8"/>
            <p:cNvSpPr>
              <a:spLocks noEditPoints="1"/>
            </p:cNvSpPr>
            <p:nvPr/>
          </p:nvSpPr>
          <p:spPr bwMode="auto">
            <a:xfrm rot="14400000">
              <a:off x="8773518" y="-2601585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9"/>
            <p:cNvSpPr>
              <a:spLocks noEditPoints="1"/>
            </p:cNvSpPr>
            <p:nvPr/>
          </p:nvSpPr>
          <p:spPr bwMode="auto">
            <a:xfrm rot="14400000">
              <a:off x="8385550" y="-3273566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10"/>
            <p:cNvSpPr>
              <a:spLocks noEditPoints="1"/>
            </p:cNvSpPr>
            <p:nvPr/>
          </p:nvSpPr>
          <p:spPr bwMode="auto">
            <a:xfrm rot="14400000">
              <a:off x="7614496" y="-4612454"/>
              <a:ext cx="104153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11"/>
            <p:cNvSpPr>
              <a:spLocks noEditPoints="1"/>
            </p:cNvSpPr>
            <p:nvPr/>
          </p:nvSpPr>
          <p:spPr bwMode="auto">
            <a:xfrm rot="14400000">
              <a:off x="7225551" y="-5282743"/>
              <a:ext cx="108059" cy="105455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12"/>
            <p:cNvSpPr>
              <a:spLocks noEditPoints="1"/>
            </p:cNvSpPr>
            <p:nvPr/>
          </p:nvSpPr>
          <p:spPr bwMode="auto">
            <a:xfrm rot="14400000">
              <a:off x="6451567" y="-6623323"/>
              <a:ext cx="108059" cy="105455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3"/>
            <p:cNvSpPr>
              <a:spLocks noEditPoints="1"/>
            </p:cNvSpPr>
            <p:nvPr/>
          </p:nvSpPr>
          <p:spPr bwMode="auto">
            <a:xfrm rot="14400000">
              <a:off x="6065552" y="-7294176"/>
              <a:ext cx="105455" cy="105455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4"/>
            <p:cNvSpPr>
              <a:spLocks noEditPoints="1"/>
            </p:cNvSpPr>
            <p:nvPr/>
          </p:nvSpPr>
          <p:spPr bwMode="auto">
            <a:xfrm rot="14400000">
              <a:off x="12253821" y="2079003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5"/>
            <p:cNvSpPr>
              <a:spLocks noEditPoints="1"/>
            </p:cNvSpPr>
            <p:nvPr/>
          </p:nvSpPr>
          <p:spPr bwMode="auto">
            <a:xfrm rot="14400000">
              <a:off x="11868783" y="1408713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6"/>
            <p:cNvSpPr>
              <a:spLocks noEditPoints="1"/>
            </p:cNvSpPr>
            <p:nvPr/>
          </p:nvSpPr>
          <p:spPr bwMode="auto">
            <a:xfrm rot="14400000">
              <a:off x="11093822" y="6982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7"/>
            <p:cNvSpPr>
              <a:spLocks noEditPoints="1"/>
            </p:cNvSpPr>
            <p:nvPr/>
          </p:nvSpPr>
          <p:spPr bwMode="auto">
            <a:xfrm rot="14400000">
              <a:off x="10705854" y="-602155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8"/>
            <p:cNvSpPr>
              <a:spLocks noEditPoints="1"/>
            </p:cNvSpPr>
            <p:nvPr/>
          </p:nvSpPr>
          <p:spPr bwMode="auto">
            <a:xfrm rot="14400000">
              <a:off x="9933823" y="-1941607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9"/>
            <p:cNvSpPr>
              <a:spLocks noEditPoints="1"/>
            </p:cNvSpPr>
            <p:nvPr/>
          </p:nvSpPr>
          <p:spPr bwMode="auto">
            <a:xfrm rot="14400000">
              <a:off x="9546181" y="-2611896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20"/>
            <p:cNvSpPr>
              <a:spLocks noEditPoints="1"/>
            </p:cNvSpPr>
            <p:nvPr/>
          </p:nvSpPr>
          <p:spPr bwMode="auto">
            <a:xfrm rot="14400000">
              <a:off x="8772197" y="-395247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21"/>
            <p:cNvSpPr>
              <a:spLocks noEditPoints="1"/>
            </p:cNvSpPr>
            <p:nvPr/>
          </p:nvSpPr>
          <p:spPr bwMode="auto">
            <a:xfrm rot="14400000">
              <a:off x="8385856" y="-462276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22"/>
            <p:cNvSpPr>
              <a:spLocks noEditPoints="1"/>
            </p:cNvSpPr>
            <p:nvPr/>
          </p:nvSpPr>
          <p:spPr bwMode="auto">
            <a:xfrm rot="14400000">
              <a:off x="7611221" y="-596221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3"/>
            <p:cNvSpPr>
              <a:spLocks noEditPoints="1"/>
            </p:cNvSpPr>
            <p:nvPr/>
          </p:nvSpPr>
          <p:spPr bwMode="auto">
            <a:xfrm rot="14400000">
              <a:off x="7224230" y="-6633633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4"/>
            <p:cNvSpPr>
              <a:spLocks noEditPoints="1"/>
            </p:cNvSpPr>
            <p:nvPr/>
          </p:nvSpPr>
          <p:spPr bwMode="auto">
            <a:xfrm rot="14400000">
              <a:off x="12253808" y="75090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5"/>
            <p:cNvSpPr>
              <a:spLocks noEditPoints="1"/>
            </p:cNvSpPr>
            <p:nvPr/>
          </p:nvSpPr>
          <p:spPr bwMode="auto">
            <a:xfrm rot="14400000">
              <a:off x="11865514" y="79491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6"/>
            <p:cNvSpPr>
              <a:spLocks noEditPoints="1"/>
            </p:cNvSpPr>
            <p:nvPr/>
          </p:nvSpPr>
          <p:spPr bwMode="auto">
            <a:xfrm rot="14400000">
              <a:off x="11090880" y="-125996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7"/>
            <p:cNvSpPr>
              <a:spLocks noEditPoints="1"/>
            </p:cNvSpPr>
            <p:nvPr/>
          </p:nvSpPr>
          <p:spPr bwMode="auto">
            <a:xfrm rot="14400000">
              <a:off x="10703888" y="-1931377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8"/>
            <p:cNvSpPr>
              <a:spLocks noEditPoints="1"/>
            </p:cNvSpPr>
            <p:nvPr/>
          </p:nvSpPr>
          <p:spPr bwMode="auto">
            <a:xfrm rot="14400000">
              <a:off x="9930881" y="-3269138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9"/>
            <p:cNvSpPr>
              <a:spLocks noEditPoints="1"/>
            </p:cNvSpPr>
            <p:nvPr/>
          </p:nvSpPr>
          <p:spPr bwMode="auto">
            <a:xfrm rot="14400000">
              <a:off x="9542912" y="-3941118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30"/>
            <p:cNvSpPr>
              <a:spLocks noEditPoints="1"/>
            </p:cNvSpPr>
            <p:nvPr/>
          </p:nvSpPr>
          <p:spPr bwMode="auto">
            <a:xfrm rot="14400000">
              <a:off x="8771858" y="-5280006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31"/>
            <p:cNvSpPr>
              <a:spLocks noEditPoints="1"/>
            </p:cNvSpPr>
            <p:nvPr/>
          </p:nvSpPr>
          <p:spPr bwMode="auto">
            <a:xfrm rot="14400000">
              <a:off x="8382913" y="-595029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32"/>
            <p:cNvSpPr>
              <a:spLocks noEditPoints="1"/>
            </p:cNvSpPr>
            <p:nvPr/>
          </p:nvSpPr>
          <p:spPr bwMode="auto">
            <a:xfrm rot="14400000">
              <a:off x="7608929" y="-7290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3"/>
            <p:cNvSpPr>
              <a:spLocks noEditPoints="1"/>
            </p:cNvSpPr>
            <p:nvPr/>
          </p:nvSpPr>
          <p:spPr bwMode="auto">
            <a:xfrm rot="14400000">
              <a:off x="7222914" y="-796172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4"/>
            <p:cNvSpPr>
              <a:spLocks noEditPoints="1"/>
            </p:cNvSpPr>
            <p:nvPr/>
          </p:nvSpPr>
          <p:spPr bwMode="auto">
            <a:xfrm rot="14400000">
              <a:off x="13410621" y="141112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5"/>
            <p:cNvSpPr>
              <a:spLocks noEditPoints="1"/>
            </p:cNvSpPr>
            <p:nvPr/>
          </p:nvSpPr>
          <p:spPr bwMode="auto">
            <a:xfrm rot="14400000">
              <a:off x="13025582" y="740835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6"/>
            <p:cNvSpPr>
              <a:spLocks noEditPoints="1"/>
            </p:cNvSpPr>
            <p:nvPr/>
          </p:nvSpPr>
          <p:spPr bwMode="auto">
            <a:xfrm rot="14400000">
              <a:off x="12250622" y="-59805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7"/>
            <p:cNvSpPr>
              <a:spLocks noEditPoints="1"/>
            </p:cNvSpPr>
            <p:nvPr/>
          </p:nvSpPr>
          <p:spPr bwMode="auto">
            <a:xfrm rot="14400000">
              <a:off x="11862653" y="-1270034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8"/>
            <p:cNvSpPr>
              <a:spLocks noEditPoints="1"/>
            </p:cNvSpPr>
            <p:nvPr/>
          </p:nvSpPr>
          <p:spPr bwMode="auto">
            <a:xfrm rot="14400000">
              <a:off x="11090623" y="-2609485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9"/>
            <p:cNvSpPr>
              <a:spLocks noEditPoints="1"/>
            </p:cNvSpPr>
            <p:nvPr/>
          </p:nvSpPr>
          <p:spPr bwMode="auto">
            <a:xfrm rot="14400000">
              <a:off x="10702980" y="-3279774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40"/>
            <p:cNvSpPr>
              <a:spLocks noEditPoints="1"/>
            </p:cNvSpPr>
            <p:nvPr/>
          </p:nvSpPr>
          <p:spPr bwMode="auto">
            <a:xfrm rot="14400000">
              <a:off x="9928996" y="-4620354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41"/>
            <p:cNvSpPr>
              <a:spLocks noEditPoints="1"/>
            </p:cNvSpPr>
            <p:nvPr/>
          </p:nvSpPr>
          <p:spPr bwMode="auto">
            <a:xfrm rot="14400000">
              <a:off x="9542655" y="-529064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Freeform 242"/>
            <p:cNvSpPr>
              <a:spLocks noEditPoints="1"/>
            </p:cNvSpPr>
            <p:nvPr/>
          </p:nvSpPr>
          <p:spPr bwMode="auto">
            <a:xfrm rot="14400000">
              <a:off x="8768021" y="-6630095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243"/>
            <p:cNvSpPr>
              <a:spLocks noEditPoints="1"/>
            </p:cNvSpPr>
            <p:nvPr/>
          </p:nvSpPr>
          <p:spPr bwMode="auto">
            <a:xfrm rot="14400000">
              <a:off x="8381029" y="-730151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Freeform 244"/>
            <p:cNvSpPr>
              <a:spLocks noEditPoints="1"/>
            </p:cNvSpPr>
            <p:nvPr/>
          </p:nvSpPr>
          <p:spPr bwMode="auto">
            <a:xfrm rot="14400000">
              <a:off x="13410608" y="8303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245"/>
            <p:cNvSpPr>
              <a:spLocks noEditPoints="1"/>
            </p:cNvSpPr>
            <p:nvPr/>
          </p:nvSpPr>
          <p:spPr bwMode="auto">
            <a:xfrm rot="14400000">
              <a:off x="13022313" y="-588388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246"/>
            <p:cNvSpPr>
              <a:spLocks noEditPoints="1"/>
            </p:cNvSpPr>
            <p:nvPr/>
          </p:nvSpPr>
          <p:spPr bwMode="auto">
            <a:xfrm rot="14400000">
              <a:off x="12247679" y="-192783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247"/>
            <p:cNvSpPr>
              <a:spLocks noEditPoints="1"/>
            </p:cNvSpPr>
            <p:nvPr/>
          </p:nvSpPr>
          <p:spPr bwMode="auto">
            <a:xfrm rot="14400000">
              <a:off x="11860687" y="-2599256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Freeform 248"/>
            <p:cNvSpPr>
              <a:spLocks noEditPoints="1"/>
            </p:cNvSpPr>
            <p:nvPr/>
          </p:nvSpPr>
          <p:spPr bwMode="auto">
            <a:xfrm rot="14400000">
              <a:off x="11087680" y="-3937016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249"/>
            <p:cNvSpPr>
              <a:spLocks noEditPoints="1"/>
            </p:cNvSpPr>
            <p:nvPr/>
          </p:nvSpPr>
          <p:spPr bwMode="auto">
            <a:xfrm rot="14400000">
              <a:off x="10699712" y="-460899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250"/>
            <p:cNvSpPr>
              <a:spLocks noEditPoints="1"/>
            </p:cNvSpPr>
            <p:nvPr/>
          </p:nvSpPr>
          <p:spPr bwMode="auto">
            <a:xfrm rot="14400000">
              <a:off x="9928657" y="-594788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251"/>
            <p:cNvSpPr>
              <a:spLocks noEditPoints="1"/>
            </p:cNvSpPr>
            <p:nvPr/>
          </p:nvSpPr>
          <p:spPr bwMode="auto">
            <a:xfrm rot="14400000">
              <a:off x="9539713" y="-661817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252"/>
            <p:cNvSpPr>
              <a:spLocks noEditPoints="1"/>
            </p:cNvSpPr>
            <p:nvPr/>
          </p:nvSpPr>
          <p:spPr bwMode="auto">
            <a:xfrm rot="14400000">
              <a:off x="8765729" y="-7958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253"/>
            <p:cNvSpPr>
              <a:spLocks noEditPoints="1"/>
            </p:cNvSpPr>
            <p:nvPr/>
          </p:nvSpPr>
          <p:spPr bwMode="auto">
            <a:xfrm rot="14400000">
              <a:off x="8379713" y="-8629607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5" name="Freeform 254"/>
            <p:cNvSpPr>
              <a:spLocks noEditPoints="1"/>
            </p:cNvSpPr>
            <p:nvPr/>
          </p:nvSpPr>
          <p:spPr bwMode="auto">
            <a:xfrm rot="14400000">
              <a:off x="14567420" y="743246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6" name="Freeform 255"/>
            <p:cNvSpPr>
              <a:spLocks noEditPoints="1"/>
            </p:cNvSpPr>
            <p:nvPr/>
          </p:nvSpPr>
          <p:spPr bwMode="auto">
            <a:xfrm rot="14400000">
              <a:off x="14182381" y="72957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7" name="Freeform 256"/>
            <p:cNvSpPr>
              <a:spLocks noEditPoints="1"/>
            </p:cNvSpPr>
            <p:nvPr/>
          </p:nvSpPr>
          <p:spPr bwMode="auto">
            <a:xfrm rot="14400000">
              <a:off x="13407421" y="-1265931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8" name="Freeform 257"/>
            <p:cNvSpPr>
              <a:spLocks noEditPoints="1"/>
            </p:cNvSpPr>
            <p:nvPr/>
          </p:nvSpPr>
          <p:spPr bwMode="auto">
            <a:xfrm rot="14400000">
              <a:off x="13019453" y="-1937912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9" name="Freeform 258"/>
            <p:cNvSpPr>
              <a:spLocks noEditPoints="1"/>
            </p:cNvSpPr>
            <p:nvPr/>
          </p:nvSpPr>
          <p:spPr bwMode="auto">
            <a:xfrm rot="14400000">
              <a:off x="12247422" y="-3277363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0" name="Freeform 259"/>
            <p:cNvSpPr>
              <a:spLocks noEditPoints="1"/>
            </p:cNvSpPr>
            <p:nvPr/>
          </p:nvSpPr>
          <p:spPr bwMode="auto">
            <a:xfrm rot="14400000">
              <a:off x="11859780" y="-3947653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1" name="Freeform 260"/>
            <p:cNvSpPr>
              <a:spLocks noEditPoints="1"/>
            </p:cNvSpPr>
            <p:nvPr/>
          </p:nvSpPr>
          <p:spPr bwMode="auto">
            <a:xfrm rot="14400000">
              <a:off x="11085796" y="-5288232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2" name="Freeform 261"/>
            <p:cNvSpPr>
              <a:spLocks noEditPoints="1"/>
            </p:cNvSpPr>
            <p:nvPr/>
          </p:nvSpPr>
          <p:spPr bwMode="auto">
            <a:xfrm rot="14400000">
              <a:off x="10699455" y="-5958521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3" name="Freeform 262"/>
            <p:cNvSpPr>
              <a:spLocks noEditPoints="1"/>
            </p:cNvSpPr>
            <p:nvPr/>
          </p:nvSpPr>
          <p:spPr bwMode="auto">
            <a:xfrm rot="14400000">
              <a:off x="9924820" y="-7297973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4" name="Freeform 263"/>
            <p:cNvSpPr>
              <a:spLocks noEditPoints="1"/>
            </p:cNvSpPr>
            <p:nvPr/>
          </p:nvSpPr>
          <p:spPr bwMode="auto">
            <a:xfrm rot="14400000">
              <a:off x="9537828" y="-796939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5" name="Freeform 264"/>
            <p:cNvSpPr>
              <a:spLocks noEditPoints="1"/>
            </p:cNvSpPr>
            <p:nvPr/>
          </p:nvSpPr>
          <p:spPr bwMode="auto">
            <a:xfrm rot="14400000">
              <a:off x="14567407" y="-584848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6" name="Freeform 265"/>
            <p:cNvSpPr>
              <a:spLocks noEditPoints="1"/>
            </p:cNvSpPr>
            <p:nvPr/>
          </p:nvSpPr>
          <p:spPr bwMode="auto">
            <a:xfrm rot="14400000">
              <a:off x="14179113" y="-1256266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7" name="Freeform 266"/>
            <p:cNvSpPr>
              <a:spLocks noEditPoints="1"/>
            </p:cNvSpPr>
            <p:nvPr/>
          </p:nvSpPr>
          <p:spPr bwMode="auto">
            <a:xfrm rot="14400000">
              <a:off x="13404478" y="-2595717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8" name="Freeform 267"/>
            <p:cNvSpPr>
              <a:spLocks noEditPoints="1"/>
            </p:cNvSpPr>
            <p:nvPr/>
          </p:nvSpPr>
          <p:spPr bwMode="auto">
            <a:xfrm rot="14400000">
              <a:off x="13017487" y="-3267134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9" name="Freeform 268"/>
            <p:cNvSpPr>
              <a:spLocks noEditPoints="1"/>
            </p:cNvSpPr>
            <p:nvPr/>
          </p:nvSpPr>
          <p:spPr bwMode="auto">
            <a:xfrm rot="14400000">
              <a:off x="12244479" y="-4604894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0" name="Freeform 269"/>
            <p:cNvSpPr>
              <a:spLocks noEditPoints="1"/>
            </p:cNvSpPr>
            <p:nvPr/>
          </p:nvSpPr>
          <p:spPr bwMode="auto">
            <a:xfrm rot="14400000">
              <a:off x="11856511" y="-5276875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1" name="Freeform 270"/>
            <p:cNvSpPr>
              <a:spLocks noEditPoints="1"/>
            </p:cNvSpPr>
            <p:nvPr/>
          </p:nvSpPr>
          <p:spPr bwMode="auto">
            <a:xfrm rot="14400000">
              <a:off x="11085457" y="-6615763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2" name="Freeform 271"/>
            <p:cNvSpPr>
              <a:spLocks noEditPoints="1"/>
            </p:cNvSpPr>
            <p:nvPr/>
          </p:nvSpPr>
          <p:spPr bwMode="auto">
            <a:xfrm rot="14400000">
              <a:off x="10696512" y="-728605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3" name="Freeform 272"/>
            <p:cNvSpPr>
              <a:spLocks noEditPoints="1"/>
            </p:cNvSpPr>
            <p:nvPr/>
          </p:nvSpPr>
          <p:spPr bwMode="auto">
            <a:xfrm rot="14400000">
              <a:off x="9922528" y="-8626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4" name="Freeform 273"/>
            <p:cNvSpPr>
              <a:spLocks noEditPoints="1"/>
            </p:cNvSpPr>
            <p:nvPr/>
          </p:nvSpPr>
          <p:spPr bwMode="auto">
            <a:xfrm rot="14400000">
              <a:off x="9536513" y="-9297485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5" name="Freeform 274"/>
            <p:cNvSpPr>
              <a:spLocks noEditPoints="1"/>
            </p:cNvSpPr>
            <p:nvPr/>
          </p:nvSpPr>
          <p:spPr bwMode="auto">
            <a:xfrm rot="14400000">
              <a:off x="15724219" y="75368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6" name="Freeform 275"/>
            <p:cNvSpPr>
              <a:spLocks noEditPoints="1"/>
            </p:cNvSpPr>
            <p:nvPr/>
          </p:nvSpPr>
          <p:spPr bwMode="auto">
            <a:xfrm rot="14400000">
              <a:off x="15339181" y="-594922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7" name="Freeform 276"/>
            <p:cNvSpPr>
              <a:spLocks noEditPoints="1"/>
            </p:cNvSpPr>
            <p:nvPr/>
          </p:nvSpPr>
          <p:spPr bwMode="auto">
            <a:xfrm rot="14400000">
              <a:off x="14564220" y="-193381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8" name="Freeform 277"/>
            <p:cNvSpPr>
              <a:spLocks noEditPoints="1"/>
            </p:cNvSpPr>
            <p:nvPr/>
          </p:nvSpPr>
          <p:spPr bwMode="auto">
            <a:xfrm rot="14400000">
              <a:off x="14176252" y="-2605790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9" name="Freeform 278"/>
            <p:cNvSpPr>
              <a:spLocks noEditPoints="1"/>
            </p:cNvSpPr>
            <p:nvPr/>
          </p:nvSpPr>
          <p:spPr bwMode="auto">
            <a:xfrm rot="14400000">
              <a:off x="13404221" y="-3945242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0" name="Freeform 279"/>
            <p:cNvSpPr>
              <a:spLocks noEditPoints="1"/>
            </p:cNvSpPr>
            <p:nvPr/>
          </p:nvSpPr>
          <p:spPr bwMode="auto">
            <a:xfrm rot="14400000">
              <a:off x="13016579" y="-4615531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1" name="Freeform 280"/>
            <p:cNvSpPr>
              <a:spLocks noEditPoints="1"/>
            </p:cNvSpPr>
            <p:nvPr/>
          </p:nvSpPr>
          <p:spPr bwMode="auto">
            <a:xfrm rot="14400000">
              <a:off x="12242595" y="-5956110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2" name="Freeform 281"/>
            <p:cNvSpPr>
              <a:spLocks noEditPoints="1"/>
            </p:cNvSpPr>
            <p:nvPr/>
          </p:nvSpPr>
          <p:spPr bwMode="auto">
            <a:xfrm rot="14400000">
              <a:off x="11856254" y="-662640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3" name="Freeform 282"/>
            <p:cNvSpPr>
              <a:spLocks noEditPoints="1"/>
            </p:cNvSpPr>
            <p:nvPr/>
          </p:nvSpPr>
          <p:spPr bwMode="auto">
            <a:xfrm rot="14400000">
              <a:off x="11081619" y="-7965852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4" name="Freeform 283"/>
            <p:cNvSpPr>
              <a:spLocks noEditPoints="1"/>
            </p:cNvSpPr>
            <p:nvPr/>
          </p:nvSpPr>
          <p:spPr bwMode="auto">
            <a:xfrm rot="14400000">
              <a:off x="10694628" y="-8637268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5" name="Freeform 284"/>
            <p:cNvSpPr>
              <a:spLocks noEditPoints="1"/>
            </p:cNvSpPr>
            <p:nvPr/>
          </p:nvSpPr>
          <p:spPr bwMode="auto">
            <a:xfrm rot="14400000">
              <a:off x="15724206" y="-1252727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6" name="Freeform 285"/>
            <p:cNvSpPr>
              <a:spLocks noEditPoints="1"/>
            </p:cNvSpPr>
            <p:nvPr/>
          </p:nvSpPr>
          <p:spPr bwMode="auto">
            <a:xfrm rot="14400000">
              <a:off x="15335912" y="-192414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7" name="Freeform 286"/>
            <p:cNvSpPr>
              <a:spLocks noEditPoints="1"/>
            </p:cNvSpPr>
            <p:nvPr/>
          </p:nvSpPr>
          <p:spPr bwMode="auto">
            <a:xfrm rot="14400000">
              <a:off x="14561278" y="-3263596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 rot="14400000">
              <a:off x="14174286" y="-3935012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 rot="14400000">
              <a:off x="13401278" y="-5272773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 rot="14400000">
              <a:off x="13013310" y="-594475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 rot="14400000">
              <a:off x="12242256" y="-7283642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 rot="14400000">
              <a:off x="11853311" y="-795393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 rot="14400000">
              <a:off x="11079327" y="-9294510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 rot="14400000">
              <a:off x="10693312" y="-9965364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 rot="14400000">
              <a:off x="16881019" y="-592511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 rot="14400000">
              <a:off x="16495980" y="-1262800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 rot="14400000">
              <a:off x="15721019" y="-260168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 rot="14400000">
              <a:off x="15333051" y="-327366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 rot="14400000">
              <a:off x="14561021" y="-4613120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 rot="14400000">
              <a:off x="14173378" y="-5283409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 rot="14400000">
              <a:off x="13399394" y="-6623989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 rot="14400000">
              <a:off x="13013053" y="-729427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 rot="14400000">
              <a:off x="12238418" y="-8633730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 rot="14400000">
              <a:off x="11851427" y="-930514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 rot="14400000">
              <a:off x="16881005" y="-1920605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 rot="14400000">
              <a:off x="16492711" y="-2592023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6" y="34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 rot="14400000">
              <a:off x="15718077" y="-3931474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 rot="14400000">
              <a:off x="15331085" y="-4602891"/>
              <a:ext cx="106756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 rot="14400000">
              <a:off x="14558078" y="-5940651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 rot="14400000">
              <a:off x="14170109" y="-6612632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 rot="14400000">
              <a:off x="13399055" y="-7951520"/>
              <a:ext cx="104153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 rot="14400000">
              <a:off x="13010110" y="-8621809"/>
              <a:ext cx="108059" cy="104153"/>
            </a:xfrm>
            <a:custGeom>
              <a:avLst/>
              <a:gdLst>
                <a:gd name="T0" fmla="*/ 18 w 35"/>
                <a:gd name="T1" fmla="*/ 4 h 34"/>
                <a:gd name="T2" fmla="*/ 31 w 35"/>
                <a:gd name="T3" fmla="*/ 17 h 34"/>
                <a:gd name="T4" fmla="*/ 18 w 35"/>
                <a:gd name="T5" fmla="*/ 30 h 34"/>
                <a:gd name="T6" fmla="*/ 4 w 35"/>
                <a:gd name="T7" fmla="*/ 17 h 34"/>
                <a:gd name="T8" fmla="*/ 18 w 35"/>
                <a:gd name="T9" fmla="*/ 4 h 34"/>
                <a:gd name="T10" fmla="*/ 18 w 35"/>
                <a:gd name="T11" fmla="*/ 0 h 34"/>
                <a:gd name="T12" fmla="*/ 0 w 35"/>
                <a:gd name="T13" fmla="*/ 17 h 34"/>
                <a:gd name="T14" fmla="*/ 18 w 35"/>
                <a:gd name="T15" fmla="*/ 34 h 34"/>
                <a:gd name="T16" fmla="*/ 35 w 35"/>
                <a:gd name="T17" fmla="*/ 17 h 34"/>
                <a:gd name="T18" fmla="*/ 18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8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8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 rot="14400000">
              <a:off x="12236127" y="-9962389"/>
              <a:ext cx="108059" cy="104153"/>
            </a:xfrm>
            <a:custGeom>
              <a:avLst/>
              <a:gdLst>
                <a:gd name="T0" fmla="*/ 17 w 35"/>
                <a:gd name="T1" fmla="*/ 4 h 34"/>
                <a:gd name="T2" fmla="*/ 31 w 35"/>
                <a:gd name="T3" fmla="*/ 17 h 34"/>
                <a:gd name="T4" fmla="*/ 17 w 35"/>
                <a:gd name="T5" fmla="*/ 30 h 34"/>
                <a:gd name="T6" fmla="*/ 4 w 35"/>
                <a:gd name="T7" fmla="*/ 17 h 34"/>
                <a:gd name="T8" fmla="*/ 17 w 35"/>
                <a:gd name="T9" fmla="*/ 4 h 34"/>
                <a:gd name="T10" fmla="*/ 17 w 35"/>
                <a:gd name="T11" fmla="*/ 0 h 34"/>
                <a:gd name="T12" fmla="*/ 0 w 35"/>
                <a:gd name="T13" fmla="*/ 17 h 34"/>
                <a:gd name="T14" fmla="*/ 17 w 35"/>
                <a:gd name="T15" fmla="*/ 34 h 34"/>
                <a:gd name="T16" fmla="*/ 35 w 35"/>
                <a:gd name="T17" fmla="*/ 17 h 34"/>
                <a:gd name="T18" fmla="*/ 17 w 35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 rot="14400000">
              <a:off x="11850111" y="-10633242"/>
              <a:ext cx="105455" cy="104153"/>
            </a:xfrm>
            <a:custGeom>
              <a:avLst/>
              <a:gdLst>
                <a:gd name="T0" fmla="*/ 17 w 34"/>
                <a:gd name="T1" fmla="*/ 4 h 34"/>
                <a:gd name="T2" fmla="*/ 30 w 34"/>
                <a:gd name="T3" fmla="*/ 17 h 34"/>
                <a:gd name="T4" fmla="*/ 17 w 34"/>
                <a:gd name="T5" fmla="*/ 30 h 34"/>
                <a:gd name="T6" fmla="*/ 4 w 34"/>
                <a:gd name="T7" fmla="*/ 17 h 34"/>
                <a:gd name="T8" fmla="*/ 17 w 34"/>
                <a:gd name="T9" fmla="*/ 4 h 34"/>
                <a:gd name="T10" fmla="*/ 17 w 34"/>
                <a:gd name="T11" fmla="*/ 0 h 34"/>
                <a:gd name="T12" fmla="*/ 0 w 34"/>
                <a:gd name="T13" fmla="*/ 17 h 34"/>
                <a:gd name="T14" fmla="*/ 17 w 34"/>
                <a:gd name="T15" fmla="*/ 34 h 34"/>
                <a:gd name="T16" fmla="*/ 34 w 34"/>
                <a:gd name="T17" fmla="*/ 17 h 34"/>
                <a:gd name="T18" fmla="*/ 17 w 3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4"/>
                    <a:pt x="24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7" y="34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 rot="14400000">
              <a:off x="18037818" y="-1260389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 rot="14400000">
              <a:off x="17652779" y="-1930678"/>
              <a:ext cx="104153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 rot="14400000">
              <a:off x="16877819" y="-3269566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 rot="14400000">
              <a:off x="16489850" y="-3941547"/>
              <a:ext cx="108059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 rot="14400000">
              <a:off x="15717820" y="-5280998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5"/>
                    <a:pt x="17" y="35"/>
                  </a:cubicBezTo>
                  <a:cubicBezTo>
                    <a:pt x="26" y="35"/>
                    <a:pt x="34" y="2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 rot="14400000">
              <a:off x="15330177" y="-5951288"/>
              <a:ext cx="106756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 rot="14400000">
              <a:off x="14556193" y="-7291867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 rot="14400000">
              <a:off x="14169853" y="-7962156"/>
              <a:ext cx="105455" cy="108059"/>
            </a:xfrm>
            <a:custGeom>
              <a:avLst/>
              <a:gdLst>
                <a:gd name="T0" fmla="*/ 17 w 34"/>
                <a:gd name="T1" fmla="*/ 4 h 35"/>
                <a:gd name="T2" fmla="*/ 30 w 34"/>
                <a:gd name="T3" fmla="*/ 17 h 35"/>
                <a:gd name="T4" fmla="*/ 17 w 34"/>
                <a:gd name="T5" fmla="*/ 31 h 35"/>
                <a:gd name="T6" fmla="*/ 4 w 34"/>
                <a:gd name="T7" fmla="*/ 17 h 35"/>
                <a:gd name="T8" fmla="*/ 17 w 34"/>
                <a:gd name="T9" fmla="*/ 4 h 35"/>
                <a:gd name="T10" fmla="*/ 17 w 34"/>
                <a:gd name="T11" fmla="*/ 0 h 35"/>
                <a:gd name="T12" fmla="*/ 0 w 34"/>
                <a:gd name="T13" fmla="*/ 17 h 35"/>
                <a:gd name="T14" fmla="*/ 17 w 34"/>
                <a:gd name="T15" fmla="*/ 35 h 35"/>
                <a:gd name="T16" fmla="*/ 34 w 34"/>
                <a:gd name="T17" fmla="*/ 17 h 35"/>
                <a:gd name="T18" fmla="*/ 17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17" y="4"/>
                  </a:moveTo>
                  <a:cubicBezTo>
                    <a:pt x="24" y="4"/>
                    <a:pt x="30" y="10"/>
                    <a:pt x="30" y="17"/>
                  </a:cubicBezTo>
                  <a:cubicBezTo>
                    <a:pt x="30" y="25"/>
                    <a:pt x="24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4" y="27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3" name="Freeform 322"/>
            <p:cNvSpPr>
              <a:spLocks noEditPoints="1"/>
            </p:cNvSpPr>
            <p:nvPr/>
          </p:nvSpPr>
          <p:spPr bwMode="auto">
            <a:xfrm rot="14400000">
              <a:off x="13395218" y="-9301608"/>
              <a:ext cx="108059" cy="108059"/>
            </a:xfrm>
            <a:custGeom>
              <a:avLst/>
              <a:gdLst>
                <a:gd name="T0" fmla="*/ 18 w 35"/>
                <a:gd name="T1" fmla="*/ 4 h 35"/>
                <a:gd name="T2" fmla="*/ 31 w 35"/>
                <a:gd name="T3" fmla="*/ 17 h 35"/>
                <a:gd name="T4" fmla="*/ 18 w 35"/>
                <a:gd name="T5" fmla="*/ 31 h 35"/>
                <a:gd name="T6" fmla="*/ 4 w 35"/>
                <a:gd name="T7" fmla="*/ 17 h 35"/>
                <a:gd name="T8" fmla="*/ 18 w 35"/>
                <a:gd name="T9" fmla="*/ 4 h 35"/>
                <a:gd name="T10" fmla="*/ 18 w 35"/>
                <a:gd name="T11" fmla="*/ 0 h 35"/>
                <a:gd name="T12" fmla="*/ 0 w 35"/>
                <a:gd name="T13" fmla="*/ 17 h 35"/>
                <a:gd name="T14" fmla="*/ 18 w 35"/>
                <a:gd name="T15" fmla="*/ 35 h 35"/>
                <a:gd name="T16" fmla="*/ 35 w 35"/>
                <a:gd name="T17" fmla="*/ 17 h 35"/>
                <a:gd name="T18" fmla="*/ 18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8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8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8" y="4"/>
                  </a:cubicBezTo>
                  <a:moveTo>
                    <a:pt x="18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 rot="14400000">
              <a:off x="13008226" y="-9973025"/>
              <a:ext cx="106756" cy="108059"/>
            </a:xfrm>
            <a:custGeom>
              <a:avLst/>
              <a:gdLst>
                <a:gd name="T0" fmla="*/ 17 w 35"/>
                <a:gd name="T1" fmla="*/ 4 h 35"/>
                <a:gd name="T2" fmla="*/ 31 w 35"/>
                <a:gd name="T3" fmla="*/ 17 h 35"/>
                <a:gd name="T4" fmla="*/ 17 w 35"/>
                <a:gd name="T5" fmla="*/ 31 h 35"/>
                <a:gd name="T6" fmla="*/ 4 w 35"/>
                <a:gd name="T7" fmla="*/ 17 h 35"/>
                <a:gd name="T8" fmla="*/ 17 w 35"/>
                <a:gd name="T9" fmla="*/ 4 h 35"/>
                <a:gd name="T10" fmla="*/ 17 w 35"/>
                <a:gd name="T11" fmla="*/ 0 h 35"/>
                <a:gd name="T12" fmla="*/ 0 w 35"/>
                <a:gd name="T13" fmla="*/ 17 h 35"/>
                <a:gd name="T14" fmla="*/ 17 w 35"/>
                <a:gd name="T15" fmla="*/ 35 h 35"/>
                <a:gd name="T16" fmla="*/ 35 w 35"/>
                <a:gd name="T17" fmla="*/ 17 h 35"/>
                <a:gd name="T18" fmla="*/ 17 w 3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5">
                  <a:moveTo>
                    <a:pt x="17" y="4"/>
                  </a:moveTo>
                  <a:cubicBezTo>
                    <a:pt x="25" y="4"/>
                    <a:pt x="31" y="10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ubicBezTo>
                    <a:pt x="10" y="31"/>
                    <a:pt x="4" y="25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ubicBezTo>
                    <a:pt x="27" y="35"/>
                    <a:pt x="35" y="27"/>
                    <a:pt x="35" y="17"/>
                  </a:cubicBezTo>
                  <a:cubicBezTo>
                    <a:pt x="35" y="8"/>
                    <a:pt x="27" y="0"/>
                    <a:pt x="17" y="0"/>
                  </a:cubicBezTo>
                  <a:close/>
                </a:path>
              </a:pathLst>
            </a:custGeom>
            <a:solidFill>
              <a:srgbClr val="999999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26083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6964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A5C00-292E-45A2-A2B5-1F6E3738902A}" type="datetimeFigureOut">
              <a:rPr lang="id-ID" smtClean="0"/>
              <a:t>23/05/2019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18E72-FEC3-4883-A827-22C56F3B664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9379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703" r:id="rId3"/>
    <p:sldLayoutId id="2147483698" r:id="rId4"/>
    <p:sldLayoutId id="2147483702" r:id="rId5"/>
    <p:sldLayoutId id="2147483700" r:id="rId6"/>
    <p:sldLayoutId id="2147483697" r:id="rId7"/>
    <p:sldLayoutId id="2147483699" r:id="rId8"/>
    <p:sldLayoutId id="2147483651" r:id="rId9"/>
    <p:sldLayoutId id="2147483665" r:id="rId10"/>
    <p:sldLayoutId id="2147483664" r:id="rId11"/>
    <p:sldLayoutId id="2147483663" r:id="rId12"/>
    <p:sldLayoutId id="2147483662" r:id="rId13"/>
    <p:sldLayoutId id="2147483661" r:id="rId14"/>
    <p:sldLayoutId id="2147483660" r:id="rId15"/>
    <p:sldLayoutId id="2147483689" r:id="rId16"/>
    <p:sldLayoutId id="2147483690" r:id="rId17"/>
    <p:sldLayoutId id="2147483723" r:id="rId18"/>
    <p:sldLayoutId id="2147483725" r:id="rId19"/>
    <p:sldLayoutId id="2147483724" r:id="rId20"/>
    <p:sldLayoutId id="2147483729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5" Type="http://schemas.openxmlformats.org/officeDocument/2006/relationships/audio" Target="../media/media1.mp3"/><Relationship Id="rId10" Type="http://schemas.openxmlformats.org/officeDocument/2006/relationships/image" Target="../media/image2.png"/><Relationship Id="rId4" Type="http://schemas.microsoft.com/office/2007/relationships/media" Target="../media/media1.mp3"/><Relationship Id="rId9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od-cloud.net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PicturePlaceholder 9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7" name="PA_副标题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40355" y="864006"/>
            <a:ext cx="8497168" cy="115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4800" b="1" dirty="0" err="1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TriAD</a:t>
            </a:r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A Distributed Shared-Nothing RDF Engine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Asynchronous Message Passing</a:t>
            </a:r>
            <a:endParaRPr lang="id-ID" sz="4800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PA_副标题 2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40355" y="4047155"/>
            <a:ext cx="7858159" cy="2320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d-ID" sz="2000" dirty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Sairam </a:t>
            </a:r>
            <a:r>
              <a:rPr lang="id-ID" sz="2000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Gurajada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id-ID" sz="2000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Stephan Seufert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	</a:t>
            </a:r>
            <a:r>
              <a:rPr lang="id-ID" sz="2000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Iris Miliaraki</a:t>
            </a:r>
            <a:endParaRPr lang="en-US" sz="2000" dirty="0" smtClean="0">
              <a:solidFill>
                <a:schemeClr val="bg2">
                  <a:lumMod val="10000"/>
                </a:schemeClr>
              </a:solidFill>
              <a:latin typeface="Lato" panose="020F0502020204030203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>
              <a:lnSpc>
                <a:spcPct val="100000"/>
              </a:lnSpc>
            </a:pPr>
            <a:r>
              <a:rPr lang="id-ID" sz="2000" i="1" dirty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Max-Planck Institute for </a:t>
            </a:r>
            <a:r>
              <a:rPr lang="id-ID" sz="2000" i="1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Informatics</a:t>
            </a:r>
            <a:endParaRPr lang="en-US" sz="2000" i="1" dirty="0" smtClean="0">
              <a:solidFill>
                <a:schemeClr val="bg2">
                  <a:lumMod val="10000"/>
                </a:schemeClr>
              </a:solidFill>
              <a:latin typeface="Lato" panose="020F0502020204030203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00000"/>
              </a:lnSpc>
            </a:pPr>
            <a:r>
              <a:rPr lang="id-ID" sz="2000" dirty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Martin </a:t>
            </a:r>
            <a:r>
              <a:rPr lang="id-ID" sz="2000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Theobald</a:t>
            </a:r>
            <a:endParaRPr lang="en-US" sz="2000" dirty="0" smtClean="0">
              <a:solidFill>
                <a:schemeClr val="bg2">
                  <a:lumMod val="10000"/>
                </a:schemeClr>
              </a:solidFill>
              <a:latin typeface="Lato" panose="020F0502020204030203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>
              <a:lnSpc>
                <a:spcPct val="100000"/>
              </a:lnSpc>
            </a:pPr>
            <a:r>
              <a:rPr lang="id-ID" sz="2000" i="1" dirty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University of </a:t>
            </a:r>
            <a:r>
              <a:rPr lang="id-ID" sz="2000" i="1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Antwerp</a:t>
            </a:r>
            <a:endParaRPr lang="en-US" sz="2000" i="1" dirty="0" smtClean="0">
              <a:solidFill>
                <a:schemeClr val="bg2">
                  <a:lumMod val="10000"/>
                </a:schemeClr>
              </a:solidFill>
              <a:latin typeface="Lato" panose="020F0502020204030203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000" i="1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SIGMOD</a:t>
            </a:r>
            <a:r>
              <a:rPr lang="zh-CN" altLang="en-US" sz="2000" i="1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‘</a:t>
            </a:r>
            <a:r>
              <a:rPr lang="en-US" altLang="zh-CN" sz="2000" i="1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14</a:t>
            </a:r>
            <a:r>
              <a:rPr lang="zh-CN" altLang="en-US" sz="2000" i="1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’</a:t>
            </a:r>
            <a:endParaRPr lang="en-US" altLang="zh-CN" sz="2000" i="1" dirty="0" smtClean="0">
              <a:solidFill>
                <a:schemeClr val="bg2">
                  <a:lumMod val="10000"/>
                </a:schemeClr>
              </a:solidFill>
              <a:latin typeface="Lato" panose="020F0502020204030203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i="1" dirty="0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Presented by Wu </a:t>
            </a:r>
            <a:r>
              <a:rPr lang="en-US" sz="2000" i="1" dirty="0" err="1" smtClean="0">
                <a:solidFill>
                  <a:schemeClr val="bg2">
                    <a:lumMod val="10000"/>
                  </a:schemeClr>
                </a:solidFill>
                <a:latin typeface="Lato" panose="020F0502020204030203"/>
                <a:ea typeface="Lato" panose="020F0502020204030203" pitchFamily="34" charset="0"/>
                <a:cs typeface="Lato" panose="020F0502020204030203" pitchFamily="34" charset="0"/>
              </a:rPr>
              <a:t>Yilun</a:t>
            </a:r>
            <a:endParaRPr lang="id-ID" sz="2000" i="1" dirty="0">
              <a:solidFill>
                <a:schemeClr val="bg2">
                  <a:lumMod val="10000"/>
                </a:schemeClr>
              </a:solidFill>
              <a:latin typeface="Lato" panose="020F0502020204030203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A_Mark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47771" y="-17380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3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Join-ahead Pruning via Graph Summarization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732" y="1020600"/>
            <a:ext cx="8602242" cy="53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Join-ahead Pruning via Graph Summarization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5" y="1109723"/>
            <a:ext cx="5085394" cy="35509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844" y="1109723"/>
            <a:ext cx="3906654" cy="374007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6285053" y="3067291"/>
            <a:ext cx="1030147" cy="42826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5" y="4660655"/>
            <a:ext cx="4182567" cy="20949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161258"/>
            <a:ext cx="4346294" cy="14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Querying Optimization &amp; Processing - Example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06" y="1020600"/>
            <a:ext cx="9115243" cy="57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Experiments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Compared with the following state-of-art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</a:rPr>
              <a:t>Centralized </a:t>
            </a:r>
            <a:r>
              <a:rPr lang="en-US" altLang="zh-CN" sz="2800" dirty="0">
                <a:solidFill>
                  <a:schemeClr val="tx1"/>
                </a:solidFill>
              </a:rPr>
              <a:t>systems – RDF-3X, </a:t>
            </a:r>
            <a:r>
              <a:rPr lang="en-US" altLang="zh-CN" sz="2800" dirty="0" err="1">
                <a:solidFill>
                  <a:schemeClr val="tx1"/>
                </a:solidFill>
              </a:rPr>
              <a:t>MonetDB</a:t>
            </a:r>
            <a:r>
              <a:rPr lang="en-US" altLang="zh-CN" sz="2800" dirty="0">
                <a:solidFill>
                  <a:schemeClr val="tx1"/>
                </a:solidFill>
              </a:rPr>
              <a:t>-RDF, </a:t>
            </a:r>
            <a:r>
              <a:rPr lang="en-US" altLang="zh-CN" sz="2800" dirty="0" err="1">
                <a:solidFill>
                  <a:schemeClr val="tx1"/>
                </a:solidFill>
              </a:rPr>
              <a:t>BitMat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Distributed systems – H-RDF-3X, </a:t>
            </a:r>
            <a:r>
              <a:rPr lang="en-US" altLang="zh-CN" sz="2800" dirty="0" err="1">
                <a:solidFill>
                  <a:schemeClr val="tx1"/>
                </a:solidFill>
              </a:rPr>
              <a:t>Trinity.RDF</a:t>
            </a:r>
            <a:r>
              <a:rPr lang="en-US" altLang="zh-CN" sz="2800" dirty="0">
                <a:solidFill>
                  <a:schemeClr val="tx1"/>
                </a:solidFill>
              </a:rPr>
              <a:t>, 4store, SHARD, </a:t>
            </a:r>
            <a:r>
              <a:rPr lang="en-US" altLang="zh-CN" sz="2800" dirty="0" smtClean="0">
                <a:solidFill>
                  <a:schemeClr val="tx1"/>
                </a:solidFill>
              </a:rPr>
              <a:t>Spark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en-US" altLang="zh-CN" sz="2800" dirty="0" smtClean="0">
                <a:solidFill>
                  <a:schemeClr val="tx1"/>
                </a:solidFill>
              </a:rPr>
              <a:t>Benchmark: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(Synthetic) LUBM 160 – 28 Million triples, 16GB raw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(Synthetic) LUBM 10240 – 1.8 Billion triples, 730GB raw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(Real world) BTC 2012 – 1.4 Billion triples, 231 GB raw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</a:rPr>
              <a:t>(Synthetic) WSDTS – 109 Million triples, 15 GB raw </a:t>
            </a:r>
            <a:r>
              <a:rPr lang="en-US" altLang="zh-CN" sz="2800" dirty="0" smtClean="0">
                <a:solidFill>
                  <a:schemeClr val="tx1"/>
                </a:solidFill>
              </a:rPr>
              <a:t>data 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3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Experiments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135290"/>
            <a:ext cx="11357112" cy="4369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/>
                </a:solidFill>
              </a:rPr>
              <a:t>Latency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8236" y="1557029"/>
            <a:ext cx="11429331" cy="220482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/>
          <p:cNvSpPr txBox="1"/>
          <p:nvPr/>
        </p:nvSpPr>
        <p:spPr>
          <a:xfrm>
            <a:off x="470455" y="4033393"/>
            <a:ext cx="3252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Summary graph</a:t>
            </a:r>
            <a:endParaRPr lang="zh-CN" altLang="en-US" sz="2400" dirty="0"/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0611" y="4495058"/>
            <a:ext cx="9970143" cy="211231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98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Summary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tx1"/>
                </a:solidFill>
                <a:cs typeface="Arial" panose="020B0604020202020204" pitchFamily="34" charset="0"/>
              </a:rPr>
              <a:t>TriAD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 is a fast distributed RDF engine built on top of </a:t>
            </a:r>
            <a:r>
              <a:rPr lang="en-US" altLang="zh-CN" sz="2400" b="1" dirty="0">
                <a:solidFill>
                  <a:schemeClr val="tx1"/>
                </a:solidFill>
                <a:cs typeface="Arial" panose="020B0604020202020204" pitchFamily="34" charset="0"/>
              </a:rPr>
              <a:t>asynchronous </a:t>
            </a:r>
            <a:r>
              <a:rPr lang="en-US" altLang="zh-CN" sz="2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communication layer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and </a:t>
            </a:r>
            <a:r>
              <a:rPr lang="en-US" altLang="zh-CN" sz="2400" b="1" dirty="0">
                <a:solidFill>
                  <a:schemeClr val="tx1"/>
                </a:solidFill>
                <a:cs typeface="Arial" panose="020B0604020202020204" pitchFamily="34" charset="0"/>
              </a:rPr>
              <a:t>multi-threaded execution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efficient </a:t>
            </a:r>
            <a:r>
              <a:rPr lang="en-US" altLang="zh-CN" sz="2400" b="1" dirty="0">
                <a:solidFill>
                  <a:schemeClr val="tx1"/>
                </a:solidFill>
                <a:cs typeface="Arial" panose="020B0604020202020204" pitchFamily="34" charset="0"/>
              </a:rPr>
              <a:t>distributed and parallel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 join executions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join-ahead </a:t>
            </a:r>
            <a:r>
              <a:rPr lang="en-US" altLang="zh-CN" sz="2400" b="1" dirty="0">
                <a:solidFill>
                  <a:schemeClr val="tx1"/>
                </a:solidFill>
                <a:cs typeface="Arial" panose="020B0604020202020204" pitchFamily="34" charset="0"/>
              </a:rPr>
              <a:t>pruning technique via graph summarization 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helps in 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pruning dangling 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triples and making query processing efficient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distributed- </a:t>
            </a:r>
            <a:r>
              <a:rPr lang="en-US" altLang="zh-CN" sz="2400" b="1" dirty="0">
                <a:solidFill>
                  <a:schemeClr val="tx1"/>
                </a:solidFill>
                <a:cs typeface="Arial" panose="020B0604020202020204" pitchFamily="34" charset="0"/>
              </a:rPr>
              <a:t>and join-ahead pruning aware 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query optimizer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so </a:t>
            </a:r>
            <a:r>
              <a:rPr lang="en-US" altLang="zh-CN" sz="2400" dirty="0">
                <a:solidFill>
                  <a:schemeClr val="tx1"/>
                </a:solidFill>
                <a:cs typeface="Arial" panose="020B0604020202020204" pitchFamily="34" charset="0"/>
              </a:rPr>
              <a:t>far reported fastest runtimes over three benchmark datasets: LUBM, </a:t>
            </a:r>
            <a:r>
              <a:rPr lang="en-US" altLang="zh-CN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BTC,WSDTS</a:t>
            </a:r>
            <a:endParaRPr lang="zh-CN" alt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164220" y="4288515"/>
            <a:ext cx="9783097" cy="747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Thanks for your attention</a:t>
            </a:r>
            <a:endParaRPr lang="id-ID" sz="6600" b="1" dirty="0" smtClean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42" y="0"/>
            <a:ext cx="4358051" cy="435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Backup Slides</a:t>
            </a:r>
            <a:endParaRPr lang="zh-CN" alt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1884" y="2882097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1884" y="3287211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1884" y="3692325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x3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1884" y="4097439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x4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05292" y="2882097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05292" y="3287211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05292" y="3692325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y3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05292" y="4097439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10942" y="2882097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110942" y="3287211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z2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110942" y="3692325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z3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10942" y="4097439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36060" y="2679540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36060" y="3084654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836060" y="3489768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836060" y="3894882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86126" y="2679540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86126" y="3084654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086126" y="3489768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086126" y="3894882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336192" y="2679540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336192" y="3084654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z2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336192" y="3489768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336192" y="3894882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z2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836060" y="4299996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836060" y="4705110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836060" y="5110224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836060" y="5515338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086126" y="4299996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9086126" y="4705110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y3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9086126" y="5110224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086126" y="5515338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336192" y="4299996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z3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0336192" y="4705110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z1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0336192" y="5110224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336192" y="5515338"/>
            <a:ext cx="1250066" cy="4051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右箭头 71"/>
          <p:cNvSpPr/>
          <p:nvPr/>
        </p:nvSpPr>
        <p:spPr>
          <a:xfrm>
            <a:off x="6149011" y="3611301"/>
            <a:ext cx="1004143" cy="486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55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ked Open Data Clou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34" y="319868"/>
            <a:ext cx="8866206" cy="630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9595412" y="6415469"/>
            <a:ext cx="1365813" cy="381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521860" y="6340468"/>
            <a:ext cx="351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Credited by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https://lod-cloud.net/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9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RDF&amp;SPARQL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0455" y="1936670"/>
            <a:ext cx="85587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222222"/>
                </a:solidFill>
                <a:latin typeface="Arial" panose="020B0604020202020204" pitchFamily="34" charset="0"/>
              </a:rPr>
              <a:t>R</a:t>
            </a:r>
            <a:r>
              <a:rPr lang="en-US" altLang="zh-CN" sz="4400" dirty="0">
                <a:solidFill>
                  <a:srgbClr val="222222"/>
                </a:solidFill>
                <a:latin typeface="Arial" panose="020B0604020202020204" pitchFamily="34" charset="0"/>
              </a:rPr>
              <a:t>esource </a:t>
            </a:r>
            <a:r>
              <a:rPr lang="en-US" altLang="zh-CN" sz="4400" b="1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altLang="zh-CN" sz="4400" dirty="0">
                <a:solidFill>
                  <a:srgbClr val="222222"/>
                </a:solidFill>
                <a:latin typeface="Arial" panose="020B0604020202020204" pitchFamily="34" charset="0"/>
              </a:rPr>
              <a:t>escription </a:t>
            </a:r>
            <a:r>
              <a:rPr lang="en-US" altLang="zh-CN" sz="4400" b="1" dirty="0">
                <a:solidFill>
                  <a:srgbClr val="222222"/>
                </a:solidFill>
                <a:latin typeface="Arial" panose="020B0604020202020204" pitchFamily="34" charset="0"/>
              </a:rPr>
              <a:t>F</a:t>
            </a:r>
            <a:r>
              <a:rPr lang="en-US" altLang="zh-CN" sz="4400" dirty="0">
                <a:solidFill>
                  <a:srgbClr val="222222"/>
                </a:solidFill>
                <a:latin typeface="Arial" panose="020B0604020202020204" pitchFamily="34" charset="0"/>
              </a:rPr>
              <a:t>ramework</a:t>
            </a:r>
            <a:endParaRPr lang="zh-CN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470455" y="5161064"/>
            <a:ext cx="115235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222222"/>
                </a:solidFill>
                <a:latin typeface="Arial" panose="020B0604020202020204" pitchFamily="34" charset="0"/>
              </a:rPr>
              <a:t>SPARQL P</a:t>
            </a:r>
            <a:r>
              <a:rPr lang="en-US" altLang="zh-CN" sz="4400" dirty="0">
                <a:solidFill>
                  <a:srgbClr val="222222"/>
                </a:solidFill>
                <a:latin typeface="Arial" panose="020B0604020202020204" pitchFamily="34" charset="0"/>
              </a:rPr>
              <a:t>rotocol</a:t>
            </a:r>
            <a:r>
              <a:rPr lang="en-US" altLang="zh-CN" sz="4400" b="1" dirty="0">
                <a:solidFill>
                  <a:srgbClr val="222222"/>
                </a:solidFill>
                <a:latin typeface="Arial" panose="020B0604020202020204" pitchFamily="34" charset="0"/>
              </a:rPr>
              <a:t> a</a:t>
            </a:r>
            <a:r>
              <a:rPr lang="en-US" altLang="zh-CN" sz="4400" dirty="0">
                <a:solidFill>
                  <a:srgbClr val="222222"/>
                </a:solidFill>
                <a:latin typeface="Arial" panose="020B0604020202020204" pitchFamily="34" charset="0"/>
              </a:rPr>
              <a:t>nd</a:t>
            </a:r>
            <a:r>
              <a:rPr lang="en-US" altLang="zh-CN" sz="4400" b="1" dirty="0">
                <a:solidFill>
                  <a:srgbClr val="222222"/>
                </a:solidFill>
                <a:latin typeface="Arial" panose="020B0604020202020204" pitchFamily="34" charset="0"/>
              </a:rPr>
              <a:t> RDF Q</a:t>
            </a:r>
            <a:r>
              <a:rPr lang="en-US" altLang="zh-CN" sz="4400" dirty="0">
                <a:solidFill>
                  <a:srgbClr val="222222"/>
                </a:solidFill>
                <a:latin typeface="Arial" panose="020B0604020202020204" pitchFamily="34" charset="0"/>
              </a:rPr>
              <a:t>uery</a:t>
            </a:r>
            <a:r>
              <a:rPr lang="en-US" altLang="zh-CN" sz="4400" b="1" dirty="0">
                <a:solidFill>
                  <a:srgbClr val="222222"/>
                </a:solidFill>
                <a:latin typeface="Arial" panose="020B0604020202020204" pitchFamily="34" charset="0"/>
              </a:rPr>
              <a:t> L</a:t>
            </a:r>
            <a:r>
              <a:rPr lang="en-US" altLang="zh-CN" sz="4400" dirty="0">
                <a:solidFill>
                  <a:srgbClr val="222222"/>
                </a:solidFill>
                <a:latin typeface="Arial" panose="020B0604020202020204" pitchFamily="34" charset="0"/>
              </a:rPr>
              <a:t>anguage</a:t>
            </a:r>
            <a:endParaRPr lang="zh-CN" altLang="en-US" sz="4400" dirty="0"/>
          </a:p>
        </p:txBody>
      </p:sp>
      <p:sp>
        <p:nvSpPr>
          <p:cNvPr id="7" name="文本框 6"/>
          <p:cNvSpPr txBox="1"/>
          <p:nvPr/>
        </p:nvSpPr>
        <p:spPr>
          <a:xfrm>
            <a:off x="775504" y="2858947"/>
            <a:ext cx="3449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ubject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redicate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bject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2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913" y="210812"/>
            <a:ext cx="5015757" cy="30686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RDF&amp;SPARQL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6" y="2731583"/>
            <a:ext cx="6751777" cy="14131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654" y="3213383"/>
            <a:ext cx="4777812" cy="34914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36" y="1169803"/>
            <a:ext cx="6628375" cy="12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0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181" y="4826643"/>
            <a:ext cx="10556113" cy="18158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Approaches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509188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 smtClean="0">
                <a:solidFill>
                  <a:schemeClr val="tx1"/>
                </a:solidFill>
              </a:rPr>
              <a:t>Relational-based</a:t>
            </a:r>
          </a:p>
          <a:p>
            <a:pPr marL="971550" lvl="1" indent="-285750"/>
            <a:r>
              <a:rPr lang="en-US" altLang="zh-CN" sz="2800" dirty="0"/>
              <a:t>crucial factors – Join-order optimization, Join-ahead pruning, indexing layout</a:t>
            </a:r>
            <a:r>
              <a:rPr lang="en-US" altLang="zh-CN" sz="2800" dirty="0" smtClean="0"/>
              <a:t>, choice </a:t>
            </a:r>
            <a:r>
              <a:rPr lang="en-US" altLang="zh-CN" sz="2800" dirty="0"/>
              <a:t>of operators</a:t>
            </a:r>
            <a:endParaRPr lang="en-US" altLang="zh-CN" sz="2800" dirty="0"/>
          </a:p>
          <a:p>
            <a:pPr marL="971550" lvl="1" indent="-285750"/>
            <a:r>
              <a:rPr lang="en-US" altLang="zh-CN" sz="2800" dirty="0" err="1"/>
              <a:t>Eg</a:t>
            </a:r>
            <a:r>
              <a:rPr lang="en-US" altLang="zh-CN" sz="2800" dirty="0"/>
              <a:t>. </a:t>
            </a:r>
            <a:r>
              <a:rPr lang="en-US" altLang="zh-CN" sz="2800" dirty="0"/>
              <a:t>Jena, Sesame, </a:t>
            </a:r>
            <a:r>
              <a:rPr lang="en-US" altLang="zh-CN" sz="2800" dirty="0" err="1" smtClean="0"/>
              <a:t>HexaStore</a:t>
            </a:r>
            <a:r>
              <a:rPr lang="en-US" altLang="zh-CN" sz="2800" dirty="0" smtClean="0"/>
              <a:t>, </a:t>
            </a:r>
            <a:r>
              <a:rPr lang="en-US" altLang="zh-CN" sz="2800" dirty="0"/>
              <a:t>SW-Store, </a:t>
            </a:r>
            <a:r>
              <a:rPr lang="en-US" altLang="zh-CN" sz="2800" dirty="0" smtClean="0"/>
              <a:t>RDF-3X, </a:t>
            </a:r>
            <a:r>
              <a:rPr lang="en-US" altLang="zh-CN" sz="2800" dirty="0"/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600" b="1" dirty="0" smtClean="0">
                <a:solidFill>
                  <a:schemeClr val="tx1"/>
                </a:solidFill>
              </a:rPr>
              <a:t>Graph-based</a:t>
            </a:r>
          </a:p>
          <a:p>
            <a:pPr marL="971550" lvl="1" indent="-285750"/>
            <a:r>
              <a:rPr lang="en-US" altLang="zh-CN" sz="2800" dirty="0" err="1"/>
              <a:t>Trinity.RDF</a:t>
            </a:r>
            <a:endParaRPr lang="en-US" altLang="zh-CN" sz="2800" dirty="0"/>
          </a:p>
          <a:p>
            <a:pPr marL="971550" lvl="1" indent="-285750"/>
            <a:endParaRPr lang="en-US" altLang="zh-CN" sz="3600" dirty="0" smtClean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181" y="4826643"/>
            <a:ext cx="10822329" cy="1815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+mj-lt"/>
              </a:rPr>
              <a:t>Problems with existing distributed relational-based RDF engines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j-lt"/>
              </a:rPr>
              <a:t>1</a:t>
            </a:r>
            <a:r>
              <a:rPr lang="en-US" altLang="zh-CN" sz="2800" dirty="0">
                <a:latin typeface="+mj-lt"/>
              </a:rPr>
              <a:t>. Synchronous processing of joins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+mj-lt"/>
              </a:rPr>
              <a:t>2</a:t>
            </a:r>
            <a:r>
              <a:rPr lang="en-US" altLang="zh-CN" sz="2800" dirty="0">
                <a:latin typeface="+mj-lt"/>
              </a:rPr>
              <a:t>. Dangling triples – occur in intermediate relations but not in final results</a:t>
            </a:r>
            <a:endParaRPr lang="zh-CN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610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TriAD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Architecture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>
            <a:noAutofit/>
          </a:bodyPr>
          <a:lstStyle/>
          <a:p>
            <a:r>
              <a:rPr lang="en-US" altLang="zh-CN" sz="3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TriAD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(for “Triple Asynchronous and Distributed”) </a:t>
            </a:r>
            <a:endParaRPr lang="en-US" altLang="zh-CN" sz="3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distributed </a:t>
            </a:r>
            <a:r>
              <a:rPr lang="en-US" altLang="zh-CN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RDF Store</a:t>
            </a: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92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TriAD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Architecture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12" y="1061375"/>
            <a:ext cx="9623866" cy="5650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62582" y="1165547"/>
            <a:ext cx="5914663" cy="2480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67912" y="3957489"/>
            <a:ext cx="9739612" cy="2663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39023" y="481341"/>
            <a:ext cx="2673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Index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8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TriAD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Architecture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12" y="1061375"/>
            <a:ext cx="9623866" cy="565037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407799" y="1061375"/>
            <a:ext cx="3483980" cy="248047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66802" y="3783355"/>
            <a:ext cx="10218514" cy="29283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167149" y="458073"/>
            <a:ext cx="266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F0"/>
                </a:solidFill>
              </a:rPr>
              <a:t>Query Stage 1</a:t>
            </a:r>
            <a:endParaRPr lang="zh-CN" altLang="en-US" sz="2800" b="1" dirty="0">
              <a:solidFill>
                <a:srgbClr val="00B0F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2400" y="3239748"/>
            <a:ext cx="2660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0B0F0"/>
                </a:solidFill>
              </a:rPr>
              <a:t>Query Stage 2</a:t>
            </a:r>
            <a:endParaRPr lang="zh-CN" alt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4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Index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0455" y="1332065"/>
            <a:ext cx="11357112" cy="436908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BarackObama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won, </a:t>
            </a:r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NobelPrize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triple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(1||1, 6, 4||3)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2600">
                    <a:alpha val="74475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triple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(1, 6, 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96" y="3430227"/>
            <a:ext cx="8937442" cy="29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53135DE-5BDE-4784-8362-2A767A10739A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PlefEk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5XnxJ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PlefEm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+V58SS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+V58SW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+V58ST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+V58SXL80YFnAAAAawAAABwAAAB1bml2ZXJzYWwvbG9jYWxfc2V0dGluZ3MueG1sDcw7CsNADEXR3qsQ6p1P58JjdymDIc4ChP0IBo0UZkRIdp/pbnG44/zNSh+Uerglvp4uTLDN98NeiZ/rrR+Yaojtom5IbM40T92ovok+ENFgpbfKD2VFbhG4S25yKaiwkGhnPk/dH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5XnxJsIcj9GwBAAD3AgAAKQAAAHVuaXZlcnNhbC9za2luX2N1c3RvbWl6YXRpb25fc2V0dGluZ3MueG1sjVLbSiQxEH33K4I/MEkqt4Z2ILeWeVHRAZ+b6ezSrKaXTsRlycebdncYR0c09VR1Tp2iKqdNv8Zon1KeHse/fR6neBdyHuPPtD5DqN1ND9N8M4cUclodKvdjHKbnTfwxLbVaTbmPQz8PdkHTGqPu9SEltXKqZswwiiTz1CvkPLcVa8A1YCvmKLHt6p3EP9057ELMp1Xb1RH6sWETU5jzJg7hzxqO2W+h4w0u534YKy+tBVui7KcWx5ZAjHDJfaEaAASy3BGHi5SN1AR5zDiGYhQFCohwThpRiKQcatY1oqow3wjEJGPUFepp7UZaG0dtkdAQous0rxpbus5IjBEhBJgrXEBnMKpsqBoa1HJAcGBAFG00UYA625mOFe+8sBwp6gXGhRkDGB+Oe9ju7bkO1W+vsz/nF4Inv+AkunhrdcJc7e5pnit5Gx5/P/Q5oHG4OL+59Xf+aqu3m+ur8/++fPXwnrWYtW79qbdfAFBLAwQUAAIACAD5XnxJSnLKSHENAAAnIgAAFwAAAHVuaXZlcnNhbC91bml2ZXJzYWwucG5n7ZppVFNZtoCv5QTigO0r0WJqtQWrBBkiBCQkhTJoFYI1CDIYQCZFSAgISIBgQbWIAynhCcEAWVV2Y9cLczAhgRAVZTAJKZoKUwJBGSKEEMMlCYEEOoGqWr1W/+ufb+XHHc757jl377PP3mffu07hhQC/XTs+2QEAwK5zZ72/BoAt/gCwGWO0TVezetrOT3fZlPq132mgrtdiRlfYEu913gsAGvEmmqiturJx8tmQVADY3aE/NnWh/xEDAIfaznl7fXsTKR09f88uY/TWW7BcA+AAWp4J5shw4fsvtm71OfqXE3/ZcfqC0exnP915Z3Mncv9nX5kePmTq7e/adyuy6V6n2bQcCv9YIlTzvuRVnOtdDN9q5vmU/H+tZEZWwODoRRdVQHoHEd2euTBLrq9q0yywnyKz5T46eW49aVbgrx3q91Z2CF5M8nJXwZQ4fXVr5Ei3a8W2ksGI3Bz3Q7qa55edH0yeJLQpBsLYxroyMP/TtaOqabdK/tn156+G9jBFa6sq9kM9zOhrLs4i712/LY/8SHcxzdO3+tzIRl93iKA/f28ABmAABmAABmAABmAABmAABmAABmAABmAABmAA/7/BKyZLK0Xb6m81+P+22+AdNug2eWcPhAdLXZgsCayCKYeibUlqTrzVKbBlWs6dqOhqDd2t/2tZqlXOJYQtUAldCNziE2vLZq5Hfy9MoCEL2u2n5aJJ17UXLyafDSI91C/N2huyG/aQM9vAlmD2ZgB4PvrhzfF6WHPEckRXItjbVFuaia6mJwnAMifeTGzp2oXt20ueknBYNWCdrm+SehmhebsnsLaTL4ar6CVlETi15eDabDDrlLoT2o6Z9RCpez06U1ORN9/+lTaoDcxd7l/plJLKylEIFLqKksRgaaYcVA8Edaw5EDtwfdJL2OXT77m6NCE+IU6TfrmavxT4BhkDABZX2r0RnZea1Eoaixk+zyyPc5E5EcRKL9kxTLIjvdYlwUqVkFkX7QoTqdpVlajv6zoHj+BhC0USGypHQcHA4R++21OBTD+F6qxZMT5K6UWoewLbLc/bfJHIe730SwH8RtzcY/V0ynTlDBUDMghGThNUkgqsq0Ee2fMO3ktElaahcpFsCA4hyk/pz6rmJgnu7QRuUThmiYEw+asFyqRTiP3KWEJVtDNPnq9xVoxHNmEv0F7rZEpwdYzvSDsRv/mGC3csMbHeNS4en6f1nRUOxKLwEqKiHb+HkvHau1hN/yrq3RAsGAS966Tugjy262ibFdWzyObzOdW2zLUVEev+CSIFeSSYiQ+5LRWD1cTYMSQP+rH/2APPflSCgzMAoFjDxzMVBxeGakpz0C68xnIx9tlc8CFCeF/6+5exm7sSk2VQLO/KnpIMHsw2Z97GjhN7ZkDTJtU6fRVtsn+fFfVapxJLONDH9JkWiT1p8UzfOqw1CLYFODxGmdiuSKyaM6J5zcQhveoCdG9S47Lm5v0gNov2WDzESX+Rf4pUGJlyXtApSRCOZeez1m7nxrr+k8Y80JJJFqNMbB5sB1OfdAxVixJp9MerP/0ZozM4Q4UZnjmBzR5sxCLGvufnbAaSM7hvD3ZljxWH1uYz+bCuq7u5IfZrP24puT7iigyeUDJeMKDmPRCkXWZGbVWryplQg8o1simjMdC6qV8XDe+ZeZNgOVc77R4EPi0Jloyb5vW4JJnXkzFEd867mms2pRz6kSBx3XgcN8pl5ewzREFPOMsyHaIUOw4TZ2hnQjvTcQ/pqNZabqbY0V3mkjK60jJ3Q++WXZN0cVUYLg4WR1Y06FQmeK5pQLYiOUQW4jiTPIwZbAytkjD8HcsPpAyQrlc++CCNIRJR3SmQOM9At6EqYuYJ6jFnrytVZcahYb+OfPQmHBUVheAJe+He/n8b4vVfbczouz75mcqpnn3Git2x3x+npJDs6xGyjJez7ZuAlizUcv1JeE2Q5IrOtE6t8xH9/+Nfd80VTtvVR1lMvsNNPxZw+UYWzI1SJ/6hrHFrcZLQ+26ScI7feJmFmJHs/4Y6o+SN7odOL9NhDr4csJ2BC1fAp11pRqnlXSnIZnodf0VuB34pxedqJsplWkqdNXllGzA+T+8lmVY5zM+2irTzgglxKogTBuIWSkrQOJBoG7EyMniirVKuleWuSQUEncvcp9cehJZZZjzkM4bCuKkPM+0o91ck1C43ttNa1RQht56zFJILgjjPIvooHUfdpAR/vTjwevqUGLLX/5Y5DYuo4zi8hIqywTWRWqZhNrDCQ0ahAJDBrmi9ogiRN/V+Qr3qSArhfYLMlr82Qce3W1TIBeKxeWPwKUI7s7hs72tx5RlcGQSGx5gr+64c7lxlSE14fMcJWxuuI7vNXvaq5CBVgRlzVEH7w/kXefGHCQAUpcAJK6A3GNqpN+tj7YHEzvx9SvzqDKch6RXe+KhOgcgm0R1Si3xZUk9Csv5adFBJ+0Yf1QOfDsuYTmCvY18MQhpbO9CjiwH3EjvsROmjIS9izFlNXAjbsy/GxHfXGcGyJ3r08us21yDJJCzPOHkiSNbFzexwxaXRm9Ynb9F2eTAm7n3nMnWwS9O2w2bCjLX0ekYR5k142/ZgNan+Xo7F8DvO7IVK9qXaEp1rmA3vEThHHCXcT/JE9WdYFhF32IAjOgQa2Tx/EMa0hop3CZb4v6sURNq7x6UjcYh3e2XodPfcXqcJlfki5QXiFDfdgxxlbUxlfk0FSYlePxbMhA8kVOo8iN69k1IDDsWp4/A/UPLOFfji7f/EbRBFx8qq83o23iNe6rBeTV6oRedIFrc2Qge5LXzYc4/aMTwRvJ2kmU2JTRMBgNCSzLtTcOr6UMAlRtIv6Mbo28bGqavFw0ihqDccYb6atcL0o/7iXAaR7UztfuO6eoGc1qTzr8MQzsRYaVYpWBPZFNHrxH7GqtX+6KYLwagjBI1fAbuotYi/UOO/s9xMYguXF5bUZ08dt41YWx6Uge+f4Kuy56KtPSp93b679x/i4D2VQwup7w7FDcmimny+41K9WNJPm17nd3538MTIexFpZ5qHxdPcc9OmvwuSyG6szIhd9eygoqi5MnFY+ZBzx36iUoweTpSovLaXZCbVDPRkbilZkkSsYRd+DsyZPXmXY6KwC/RU/DpzEiLlUBj246x1e595Koioq5k3B261TgzHky7jAmCvdoqTaqCE+9ILj1cfVbATF2Wqb90ljo/YoRtmLo8KK9JaHYZY/Mk/jvf4YNxIzrGR3X4jwm8dywc7Eyor/BwLh/MnKSTtnHNxDacZwpul3loLZVoHU0+xdq1gBCwa+9F6ZKXB1JMlbN7dMpeOTHMJObLJMgDSsX9v3CXL4n7BmNKu/Mesny0SfvOe29roKul40lXHYYeJuLzuGlKIWTSuKpM6VTXUPKpsKYx0ri/kL7fciWwCX5o4VFgl9B9LeYjPnjxii1iV4wNxqlYRhq0Z345w81y8S+E6tPBXpkzJqomQabPJoNrgCR4DtzEMUw+gYy0L577pSvwHyezENCj372fFQDZF1olOv9Fkl2qz95lSJTRC8kWyolFvDbCFAZ/+pYKOE3jEdKLZFyDcmhI1vWA8kQYR8AVpgmUmCjbCuR6F3EdWYPa+iIkP0EUXu2um5baqMl268bOaPqHPOkjZ8nsR4agfwA9hPh/N07AsiysKHIyn+ZoYUUzGiLUBl9bjDu9LB2azpu3m3EbgbcxaVYvLJO+cxyiRC8hL9ryxLp26/WiayilmxyVog5ihPUnJ4hXo0qIM/y5pw44tQrQC5/5qVntzX5Bqly7BWuRAeHYIiBWFj9UHSE4VbnlmCtti9yJG/NDPiu7w/X3+NuX7G9a6oSvrl38I2/qHcG3GGxEZ+67QtpRkjuf/vs4FY+qwx3p9HYf3+s9XX/zzOI6sYh/SzTZiw8aiOIjMkoaKIfSkIEmkXgfs1KPg0vWVsXf2hwr3+HPQhiyrfQWTQhT58+faIFnZmTbztXPcnA37JPVG/dtCf8BTJUxlTyH+N7IJkmt1M+2fg6Q1jRiNDufxLBG2OZUIhzaRkVh56XexiyzDmbbWf5NYkYyA53IsFI6H7wxit+tTBli3NC8/vydptHLGWQTXOS4LPuqWaErv9kMs95XIcmRZ7AcYKxRLzUWP7d3eItIH+CndJIIyj08KlcIufVyL5DzcROYVd13pHW4M3cgLGwnim8+EwWn6vDB2vunRDKiTsOcJHs7YeeT4b76YO33gJXEpMAEFelnoBcN4KMHy8DiiiqBqphc6fLVntw1N7pPefTdLwQ8O5MUu/N0h59rBs67/7tC6VNvKCvQROPmWsFGg1fWTj2MZG00nqts/bTcOViszP+qu4MXs9iGwO4vrcQry04LPOG6NWwBgXNlyXkApw7x3lV2OWD0T/ilB+DEPvjLXM4FH4JbFt1XTjIO0x9t1r2jRbtmn331g6q//GDjtuEl3vpOVq8sHy478sUdB53C5dn767wShT/8X89oV0RqyaIu+9b3qR0IPNS/SYb2TtfnLzh3XHMvf6m2WcvqPXRBtlv5xS4Os1bSFgTC0fby+Izff/tPVhRq0m7saUd7OYX6yy0u/8wM45xPgXXc6Mu9fUEsDBBQAAgAIAPlefEmV7pF+SwAAAGsAAAAbAAAAdW5pdmVyc2FsL3VuaXZlcnNhbC5wbmcueG1ss7GvyM1RKEstKs7Mz7NVMtQzULK34+WyKShKLctMLVeoAIoBBSFASaESyDVCcMszU0oygEIG5mYIwYzUzPSMElslCwNzuKA+0EwAUEsBAgAAFAACAAgA+V58SRUOrShkBAAABxEAAB0AAAAAAAAAAQAAAAAAAAAAAHVuaXZlcnNhbC9jb21tb25fbWVzc2FnZXMubG5nUEsBAgAAFAACAAgA+V58SQh+CyMpAwAAhgwAACcAAAAAAAAAAQAAAAAAnwQAAHVuaXZlcnNhbC9mbGFzaF9wdWJsaXNoaW5nX3NldHRpbmdzLnhtbFBLAQIAABQAAgAIAPlefEm1/AlkugIAAFUKAAAhAAAAAAAAAAEAAAAAAA0IAAB1bml2ZXJzYWwvZmxhc2hfc2tpbl9zZXR0aW5ncy54bWxQSwECAAAUAAIACAD5XnxJKpYPZ/4CAACXCwAAJgAAAAAAAAABAAAAAAAGCwAAdW5pdmVyc2FsL2h0bWxfcHVibGlzaGluZ19zZXR0aW5ncy54bWxQSwECAAAUAAIACAD5XnxJaHFSkZoBAAAfBgAAHwAAAAAAAAABAAAAAABIDgAAdW5pdmVyc2FsL2h0bWxfc2tpbl9zZXR0aW5ncy5qc1BLAQIAABQAAgAIAPlefEk9PC/RwQAAAOUBAAAaAAAAAAAAAAEAAAAAAB8QAAB1bml2ZXJzYWwvaTE4bl9wcmVzZXRzLnhtbFBLAQIAABQAAgAIAPlefEly/NGBZwAAAGsAAAAcAAAAAAAAAAEAAAAAABgRAAB1bml2ZXJzYWwvbG9jYWxfc2V0dGluZ3MueG1sUEsBAgAAFAACAAgARJRXRyO0Tvv7AgAAsAgAABQAAAAAAAAAAQAAAAAAuREAAHVuaXZlcnNhbC9wbGF5ZXIueG1sUEsBAgAAFAACAAgA+V58SbCHI/RsAQAA9wIAACkAAAAAAAAAAQAAAAAA5hQAAHVuaXZlcnNhbC9za2luX2N1c3RvbWl6YXRpb25fc2V0dGluZ3MueG1sUEsBAgAAFAACAAgA+V58SUpyykhxDQAAJyIAABcAAAAAAAAAAAAAAAAAmRYAAHVuaXZlcnNhbC91bml2ZXJzYWwucG5nUEsBAgAAFAACAAgA+V58SZXukX5LAAAAawAAABsAAAAAAAAAAQAAAAAAPyQAAHVuaXZlcnNhbC91bml2ZXJzYWwucG5nLnhtbFBLBQYAAAAACwALAEkDAADDJAAAAAA="/>
  <p:tag name="ISPRING_PRESENTATION_TITLE" val="【厉害了】企业业务介绍产品宣传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374</Words>
  <Application>Microsoft Office PowerPoint</Application>
  <PresentationFormat>宽屏</PresentationFormat>
  <Paragraphs>106</Paragraphs>
  <Slides>17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Lato</vt:lpstr>
      <vt:lpstr>宋体</vt:lpstr>
      <vt:lpstr>Arial</vt:lpstr>
      <vt:lpstr>Calibri</vt:lpstr>
      <vt:lpstr>Calibri Light</vt:lpstr>
      <vt:lpstr>Office Theme</vt:lpstr>
      <vt:lpstr>PowerPoint 演示文稿</vt:lpstr>
      <vt:lpstr>PowerPoint 演示文稿</vt:lpstr>
      <vt:lpstr>RDF&amp;SPARQL</vt:lpstr>
      <vt:lpstr>RDF&amp;SPARQL</vt:lpstr>
      <vt:lpstr>Current Approaches</vt:lpstr>
      <vt:lpstr>TriAD Architecture</vt:lpstr>
      <vt:lpstr>TriAD Architecture</vt:lpstr>
      <vt:lpstr>TriAD Architecture</vt:lpstr>
      <vt:lpstr>Index</vt:lpstr>
      <vt:lpstr>Join-ahead Pruning via Graph Summarization</vt:lpstr>
      <vt:lpstr>Join-ahead Pruning via Graph Summarization</vt:lpstr>
      <vt:lpstr>Querying Optimization &amp; Processing - Example</vt:lpstr>
      <vt:lpstr>Experiments</vt:lpstr>
      <vt:lpstr>Experiments</vt:lpstr>
      <vt:lpstr>Summary</vt:lpstr>
      <vt:lpstr>PowerPoint 演示文稿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【厉害了】企业业务介绍产品宣传PPT模板</dc:title>
  <dc:creator>owner</dc:creator>
  <cp:lastModifiedBy>wu ethan</cp:lastModifiedBy>
  <cp:revision>78</cp:revision>
  <dcterms:created xsi:type="dcterms:W3CDTF">2016-10-04T07:07:08Z</dcterms:created>
  <dcterms:modified xsi:type="dcterms:W3CDTF">2019-05-24T05:33:32Z</dcterms:modified>
</cp:coreProperties>
</file>